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7"/>
  </p:notesMasterIdLst>
  <p:sldIdLst>
    <p:sldId id="277" r:id="rId5"/>
    <p:sldId id="310" r:id="rId6"/>
    <p:sldId id="311" r:id="rId7"/>
    <p:sldId id="341" r:id="rId8"/>
    <p:sldId id="305" r:id="rId9"/>
    <p:sldId id="313" r:id="rId10"/>
    <p:sldId id="314" r:id="rId11"/>
    <p:sldId id="342" r:id="rId12"/>
    <p:sldId id="326" r:id="rId13"/>
    <p:sldId id="338" r:id="rId14"/>
    <p:sldId id="344" r:id="rId15"/>
    <p:sldId id="345" r:id="rId16"/>
    <p:sldId id="346" r:id="rId17"/>
    <p:sldId id="347" r:id="rId18"/>
    <p:sldId id="348" r:id="rId19"/>
    <p:sldId id="350" r:id="rId20"/>
    <p:sldId id="351" r:id="rId21"/>
    <p:sldId id="349" r:id="rId22"/>
    <p:sldId id="352" r:id="rId23"/>
    <p:sldId id="353" r:id="rId24"/>
    <p:sldId id="339" r:id="rId25"/>
    <p:sldId id="354" r:id="rId26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7D37800-C346-218C-D264-0EB372065719}" name="Remmelt Brink" initials="RB" userId="35f1e34d4716270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C6B1"/>
    <a:srgbClr val="578494"/>
    <a:srgbClr val="9E66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30B9A3-F139-433D-8DE6-CCE178378587}" v="230" dt="2024-10-01T10:16:56.37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5" autoAdjust="0"/>
    <p:restoredTop sz="94660" autoAdjust="0"/>
  </p:normalViewPr>
  <p:slideViewPr>
    <p:cSldViewPr>
      <p:cViewPr>
        <p:scale>
          <a:sx n="47" d="100"/>
          <a:sy n="47" d="100"/>
        </p:scale>
        <p:origin x="235" y="35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-3381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est AH, Allard" userId="cc2f57db-4b62-445f-aa21-86164d2f1516" providerId="ADAL" clId="{1E30B9A3-F139-433D-8DE6-CCE178378587}"/>
    <pc:docChg chg="undo custSel addSld delSld modSld">
      <pc:chgData name="Roest AH, Allard" userId="cc2f57db-4b62-445f-aa21-86164d2f1516" providerId="ADAL" clId="{1E30B9A3-F139-433D-8DE6-CCE178378587}" dt="2024-10-01T10:16:56.370" v="6640" actId="732"/>
      <pc:docMkLst>
        <pc:docMk/>
      </pc:docMkLst>
      <pc:sldChg chg="modSp mod">
        <pc:chgData name="Roest AH, Allard" userId="cc2f57db-4b62-445f-aa21-86164d2f1516" providerId="ADAL" clId="{1E30B9A3-F139-433D-8DE6-CCE178378587}" dt="2024-10-01T07:57:24.509" v="170" actId="20577"/>
        <pc:sldMkLst>
          <pc:docMk/>
          <pc:sldMk cId="2908416229" sldId="277"/>
        </pc:sldMkLst>
        <pc:spChg chg="mod">
          <ac:chgData name="Roest AH, Allard" userId="cc2f57db-4b62-445f-aa21-86164d2f1516" providerId="ADAL" clId="{1E30B9A3-F139-433D-8DE6-CCE178378587}" dt="2024-10-01T07:56:58.563" v="46" actId="20577"/>
          <ac:spMkLst>
            <pc:docMk/>
            <pc:sldMk cId="2908416229" sldId="277"/>
            <ac:spMk id="3" creationId="{B4040509-36B9-F229-4CCC-FA88E662E11B}"/>
          </ac:spMkLst>
        </pc:spChg>
        <pc:spChg chg="mod">
          <ac:chgData name="Roest AH, Allard" userId="cc2f57db-4b62-445f-aa21-86164d2f1516" providerId="ADAL" clId="{1E30B9A3-F139-433D-8DE6-CCE178378587}" dt="2024-10-01T07:57:24.509" v="170" actId="20577"/>
          <ac:spMkLst>
            <pc:docMk/>
            <pc:sldMk cId="2908416229" sldId="277"/>
            <ac:spMk id="8" creationId="{4B31B156-6116-5245-EB07-1B1EB070370E}"/>
          </ac:spMkLst>
        </pc:spChg>
      </pc:sldChg>
      <pc:sldChg chg="del">
        <pc:chgData name="Roest AH, Allard" userId="cc2f57db-4b62-445f-aa21-86164d2f1516" providerId="ADAL" clId="{1E30B9A3-F139-433D-8DE6-CCE178378587}" dt="2024-10-01T08:06:47.727" v="987" actId="47"/>
        <pc:sldMkLst>
          <pc:docMk/>
          <pc:sldMk cId="2993484970" sldId="291"/>
        </pc:sldMkLst>
      </pc:sldChg>
      <pc:sldChg chg="modSp mod setBg">
        <pc:chgData name="Roest AH, Allard" userId="cc2f57db-4b62-445f-aa21-86164d2f1516" providerId="ADAL" clId="{1E30B9A3-F139-433D-8DE6-CCE178378587}" dt="2024-10-01T10:02:13.099" v="6416"/>
        <pc:sldMkLst>
          <pc:docMk/>
          <pc:sldMk cId="676577090" sldId="305"/>
        </pc:sldMkLst>
        <pc:spChg chg="mod">
          <ac:chgData name="Roest AH, Allard" userId="cc2f57db-4b62-445f-aa21-86164d2f1516" providerId="ADAL" clId="{1E30B9A3-F139-433D-8DE6-CCE178378587}" dt="2024-10-01T08:06:55.868" v="1016" actId="20577"/>
          <ac:spMkLst>
            <pc:docMk/>
            <pc:sldMk cId="676577090" sldId="305"/>
            <ac:spMk id="4" creationId="{B3A314EC-B3BC-6BEA-6433-891257D337B4}"/>
          </ac:spMkLst>
        </pc:spChg>
      </pc:sldChg>
      <pc:sldChg chg="addSp delSp modSp mod modClrScheme chgLayout">
        <pc:chgData name="Roest AH, Allard" userId="cc2f57db-4b62-445f-aa21-86164d2f1516" providerId="ADAL" clId="{1E30B9A3-F139-433D-8DE6-CCE178378587}" dt="2024-10-01T07:59:32.363" v="345" actId="403"/>
        <pc:sldMkLst>
          <pc:docMk/>
          <pc:sldMk cId="1693123885" sldId="310"/>
        </pc:sldMkLst>
        <pc:spChg chg="mod">
          <ac:chgData name="Roest AH, Allard" userId="cc2f57db-4b62-445f-aa21-86164d2f1516" providerId="ADAL" clId="{1E30B9A3-F139-433D-8DE6-CCE178378587}" dt="2024-10-01T07:59:32.363" v="345" actId="403"/>
          <ac:spMkLst>
            <pc:docMk/>
            <pc:sldMk cId="1693123885" sldId="310"/>
            <ac:spMk id="2" creationId="{92F20182-2922-1191-4A9C-5ED9F344B2A0}"/>
          </ac:spMkLst>
        </pc:spChg>
        <pc:spChg chg="add del mod">
          <ac:chgData name="Roest AH, Allard" userId="cc2f57db-4b62-445f-aa21-86164d2f1516" providerId="ADAL" clId="{1E30B9A3-F139-433D-8DE6-CCE178378587}" dt="2024-10-01T07:58:30.431" v="193" actId="26606"/>
          <ac:spMkLst>
            <pc:docMk/>
            <pc:sldMk cId="1693123885" sldId="310"/>
            <ac:spMk id="4" creationId="{97497CB9-3165-7B84-30AB-970A73E275AA}"/>
          </ac:spMkLst>
        </pc:spChg>
        <pc:spChg chg="mod">
          <ac:chgData name="Roest AH, Allard" userId="cc2f57db-4b62-445f-aa21-86164d2f1516" providerId="ADAL" clId="{1E30B9A3-F139-433D-8DE6-CCE178378587}" dt="2024-10-01T07:58:30.431" v="193" actId="26606"/>
          <ac:spMkLst>
            <pc:docMk/>
            <pc:sldMk cId="1693123885" sldId="310"/>
            <ac:spMk id="5" creationId="{E4BD49B8-78C9-C742-474D-67E1D3477F0D}"/>
          </ac:spMkLst>
        </pc:spChg>
        <pc:spChg chg="del">
          <ac:chgData name="Roest AH, Allard" userId="cc2f57db-4b62-445f-aa21-86164d2f1516" providerId="ADAL" clId="{1E30B9A3-F139-433D-8DE6-CCE178378587}" dt="2024-10-01T07:57:32.427" v="172" actId="478"/>
          <ac:spMkLst>
            <pc:docMk/>
            <pc:sldMk cId="1693123885" sldId="310"/>
            <ac:spMk id="7" creationId="{6EC5FFBA-E96D-0E19-EF73-CD92DE7028F3}"/>
          </ac:spMkLst>
        </pc:spChg>
        <pc:picChg chg="del">
          <ac:chgData name="Roest AH, Allard" userId="cc2f57db-4b62-445f-aa21-86164d2f1516" providerId="ADAL" clId="{1E30B9A3-F139-433D-8DE6-CCE178378587}" dt="2024-10-01T07:57:30.109" v="171" actId="478"/>
          <ac:picMkLst>
            <pc:docMk/>
            <pc:sldMk cId="1693123885" sldId="310"/>
            <ac:picMk id="8" creationId="{72ED618E-3FEA-D1D0-DBAF-D5B8CF6D2E36}"/>
          </ac:picMkLst>
        </pc:picChg>
        <pc:picChg chg="add mod ord">
          <ac:chgData name="Roest AH, Allard" userId="cc2f57db-4b62-445f-aa21-86164d2f1516" providerId="ADAL" clId="{1E30B9A3-F139-433D-8DE6-CCE178378587}" dt="2024-10-01T07:58:30.431" v="193" actId="26606"/>
          <ac:picMkLst>
            <pc:docMk/>
            <pc:sldMk cId="1693123885" sldId="310"/>
            <ac:picMk id="1026" creationId="{9ACD48CC-01D4-61C0-E3D4-A27E3EA35F7E}"/>
          </ac:picMkLst>
        </pc:picChg>
      </pc:sldChg>
      <pc:sldChg chg="addSp delSp modSp mod setBg modClrScheme chgLayout">
        <pc:chgData name="Roest AH, Allard" userId="cc2f57db-4b62-445f-aa21-86164d2f1516" providerId="ADAL" clId="{1E30B9A3-F139-433D-8DE6-CCE178378587}" dt="2024-10-01T10:02:21.308" v="6417"/>
        <pc:sldMkLst>
          <pc:docMk/>
          <pc:sldMk cId="2692833721" sldId="311"/>
        </pc:sldMkLst>
        <pc:spChg chg="mod">
          <ac:chgData name="Roest AH, Allard" userId="cc2f57db-4b62-445f-aa21-86164d2f1516" providerId="ADAL" clId="{1E30B9A3-F139-433D-8DE6-CCE178378587}" dt="2024-10-01T08:10:16.983" v="1054" actId="26606"/>
          <ac:spMkLst>
            <pc:docMk/>
            <pc:sldMk cId="2692833721" sldId="311"/>
            <ac:spMk id="2" creationId="{92F20182-2922-1191-4A9C-5ED9F344B2A0}"/>
          </ac:spMkLst>
        </pc:spChg>
        <pc:spChg chg="mod">
          <ac:chgData name="Roest AH, Allard" userId="cc2f57db-4b62-445f-aa21-86164d2f1516" providerId="ADAL" clId="{1E30B9A3-F139-433D-8DE6-CCE178378587}" dt="2024-10-01T08:10:16.983" v="1054" actId="26606"/>
          <ac:spMkLst>
            <pc:docMk/>
            <pc:sldMk cId="2692833721" sldId="311"/>
            <ac:spMk id="3" creationId="{4F83B215-2FF1-7BA1-A1CB-12893EE1EE27}"/>
          </ac:spMkLst>
        </pc:spChg>
        <pc:spChg chg="mod ord">
          <ac:chgData name="Roest AH, Allard" userId="cc2f57db-4b62-445f-aa21-86164d2f1516" providerId="ADAL" clId="{1E30B9A3-F139-433D-8DE6-CCE178378587}" dt="2024-10-01T08:10:16.983" v="1054" actId="26606"/>
          <ac:spMkLst>
            <pc:docMk/>
            <pc:sldMk cId="2692833721" sldId="311"/>
            <ac:spMk id="5" creationId="{E4BD49B8-78C9-C742-474D-67E1D3477F0D}"/>
          </ac:spMkLst>
        </pc:spChg>
        <pc:spChg chg="add del mod">
          <ac:chgData name="Roest AH, Allard" userId="cc2f57db-4b62-445f-aa21-86164d2f1516" providerId="ADAL" clId="{1E30B9A3-F139-433D-8DE6-CCE178378587}" dt="2024-10-01T08:03:48.506" v="640" actId="478"/>
          <ac:spMkLst>
            <pc:docMk/>
            <pc:sldMk cId="2692833721" sldId="311"/>
            <ac:spMk id="6" creationId="{54E4EB7F-BBAA-ED01-DB91-26DD9B50DDD3}"/>
          </ac:spMkLst>
        </pc:spChg>
        <pc:spChg chg="del mod">
          <ac:chgData name="Roest AH, Allard" userId="cc2f57db-4b62-445f-aa21-86164d2f1516" providerId="ADAL" clId="{1E30B9A3-F139-433D-8DE6-CCE178378587}" dt="2024-10-01T07:59:43.268" v="372" actId="478"/>
          <ac:spMkLst>
            <pc:docMk/>
            <pc:sldMk cId="2692833721" sldId="311"/>
            <ac:spMk id="7" creationId="{6EC5FFBA-E96D-0E19-EF73-CD92DE7028F3}"/>
          </ac:spMkLst>
        </pc:spChg>
        <pc:picChg chg="del">
          <ac:chgData name="Roest AH, Allard" userId="cc2f57db-4b62-445f-aa21-86164d2f1516" providerId="ADAL" clId="{1E30B9A3-F139-433D-8DE6-CCE178378587}" dt="2024-10-01T07:59:45.792" v="374" actId="478"/>
          <ac:picMkLst>
            <pc:docMk/>
            <pc:sldMk cId="2692833721" sldId="311"/>
            <ac:picMk id="8" creationId="{72ED618E-3FEA-D1D0-DBAF-D5B8CF6D2E36}"/>
          </ac:picMkLst>
        </pc:picChg>
        <pc:picChg chg="add del mod">
          <ac:chgData name="Roest AH, Allard" userId="cc2f57db-4b62-445f-aa21-86164d2f1516" providerId="ADAL" clId="{1E30B9A3-F139-433D-8DE6-CCE178378587}" dt="2024-10-01T08:03:58.176" v="657" actId="478"/>
          <ac:picMkLst>
            <pc:docMk/>
            <pc:sldMk cId="2692833721" sldId="311"/>
            <ac:picMk id="9" creationId="{A0594BD8-D1CA-033D-EA28-3B1E2C5BC586}"/>
          </ac:picMkLst>
        </pc:picChg>
        <pc:picChg chg="add mod ord modCrop">
          <ac:chgData name="Roest AH, Allard" userId="cc2f57db-4b62-445f-aa21-86164d2f1516" providerId="ADAL" clId="{1E30B9A3-F139-433D-8DE6-CCE178378587}" dt="2024-10-01T08:10:47.415" v="1063" actId="18131"/>
          <ac:picMkLst>
            <pc:docMk/>
            <pc:sldMk cId="2692833721" sldId="311"/>
            <ac:picMk id="10" creationId="{B7973A07-965D-7868-6CA0-58CD5544358A}"/>
          </ac:picMkLst>
        </pc:picChg>
      </pc:sldChg>
      <pc:sldChg chg="del">
        <pc:chgData name="Roest AH, Allard" userId="cc2f57db-4b62-445f-aa21-86164d2f1516" providerId="ADAL" clId="{1E30B9A3-F139-433D-8DE6-CCE178378587}" dt="2024-10-01T08:06:47.727" v="987" actId="47"/>
        <pc:sldMkLst>
          <pc:docMk/>
          <pc:sldMk cId="3791904779" sldId="312"/>
        </pc:sldMkLst>
      </pc:sldChg>
      <pc:sldChg chg="addSp delSp modSp mod setBg modClrScheme chgLayout">
        <pc:chgData name="Roest AH, Allard" userId="cc2f57db-4b62-445f-aa21-86164d2f1516" providerId="ADAL" clId="{1E30B9A3-F139-433D-8DE6-CCE178378587}" dt="2024-10-01T10:15:36.566" v="6510" actId="20577"/>
        <pc:sldMkLst>
          <pc:docMk/>
          <pc:sldMk cId="2249254094" sldId="313"/>
        </pc:sldMkLst>
        <pc:spChg chg="mod">
          <ac:chgData name="Roest AH, Allard" userId="cc2f57db-4b62-445f-aa21-86164d2f1516" providerId="ADAL" clId="{1E30B9A3-F139-433D-8DE6-CCE178378587}" dt="2024-10-01T08:13:21.798" v="1233" actId="26606"/>
          <ac:spMkLst>
            <pc:docMk/>
            <pc:sldMk cId="2249254094" sldId="313"/>
            <ac:spMk id="2" creationId="{92F20182-2922-1191-4A9C-5ED9F344B2A0}"/>
          </ac:spMkLst>
        </pc:spChg>
        <pc:spChg chg="mod ord">
          <ac:chgData name="Roest AH, Allard" userId="cc2f57db-4b62-445f-aa21-86164d2f1516" providerId="ADAL" clId="{1E30B9A3-F139-433D-8DE6-CCE178378587}" dt="2024-10-01T10:15:36.566" v="6510" actId="20577"/>
          <ac:spMkLst>
            <pc:docMk/>
            <pc:sldMk cId="2249254094" sldId="313"/>
            <ac:spMk id="3" creationId="{4F83B215-2FF1-7BA1-A1CB-12893EE1EE27}"/>
          </ac:spMkLst>
        </pc:spChg>
        <pc:spChg chg="mod modVis">
          <ac:chgData name="Roest AH, Allard" userId="cc2f57db-4b62-445f-aa21-86164d2f1516" providerId="ADAL" clId="{1E30B9A3-F139-433D-8DE6-CCE178378587}" dt="2024-10-01T08:13:21.798" v="1233" actId="26606"/>
          <ac:spMkLst>
            <pc:docMk/>
            <pc:sldMk cId="2249254094" sldId="313"/>
            <ac:spMk id="5" creationId="{E4BD49B8-78C9-C742-474D-67E1D3477F0D}"/>
          </ac:spMkLst>
        </pc:spChg>
        <pc:spChg chg="mod">
          <ac:chgData name="Roest AH, Allard" userId="cc2f57db-4b62-445f-aa21-86164d2f1516" providerId="ADAL" clId="{1E30B9A3-F139-433D-8DE6-CCE178378587}" dt="2024-10-01T08:13:21.798" v="1233" actId="26606"/>
          <ac:spMkLst>
            <pc:docMk/>
            <pc:sldMk cId="2249254094" sldId="313"/>
            <ac:spMk id="7" creationId="{6EC5FFBA-E96D-0E19-EF73-CD92DE7028F3}"/>
          </ac:spMkLst>
        </pc:spChg>
        <pc:spChg chg="add mod">
          <ac:chgData name="Roest AH, Allard" userId="cc2f57db-4b62-445f-aa21-86164d2f1516" providerId="ADAL" clId="{1E30B9A3-F139-433D-8DE6-CCE178378587}" dt="2024-10-01T08:13:21.798" v="1233" actId="26606"/>
          <ac:spMkLst>
            <pc:docMk/>
            <pc:sldMk cId="2249254094" sldId="313"/>
            <ac:spMk id="2055" creationId="{EF531D4A-9C12-D88A-740F-5BF52B804C39}"/>
          </ac:spMkLst>
        </pc:spChg>
        <pc:spChg chg="add mod">
          <ac:chgData name="Roest AH, Allard" userId="cc2f57db-4b62-445f-aa21-86164d2f1516" providerId="ADAL" clId="{1E30B9A3-F139-433D-8DE6-CCE178378587}" dt="2024-10-01T08:13:21.798" v="1233" actId="26606"/>
          <ac:spMkLst>
            <pc:docMk/>
            <pc:sldMk cId="2249254094" sldId="313"/>
            <ac:spMk id="2057" creationId="{D8587D3A-2206-3E33-A2DE-2354960D7DB6}"/>
          </ac:spMkLst>
        </pc:spChg>
        <pc:picChg chg="del">
          <ac:chgData name="Roest AH, Allard" userId="cc2f57db-4b62-445f-aa21-86164d2f1516" providerId="ADAL" clId="{1E30B9A3-F139-433D-8DE6-CCE178378587}" dt="2024-10-01T08:09:47.533" v="1049" actId="478"/>
          <ac:picMkLst>
            <pc:docMk/>
            <pc:sldMk cId="2249254094" sldId="313"/>
            <ac:picMk id="4" creationId="{029D1802-34FC-40BF-B83C-E862ED1CB307}"/>
          </ac:picMkLst>
        </pc:picChg>
        <pc:picChg chg="del">
          <ac:chgData name="Roest AH, Allard" userId="cc2f57db-4b62-445f-aa21-86164d2f1516" providerId="ADAL" clId="{1E30B9A3-F139-433D-8DE6-CCE178378587}" dt="2024-10-01T08:11:28.918" v="1080" actId="478"/>
          <ac:picMkLst>
            <pc:docMk/>
            <pc:sldMk cId="2249254094" sldId="313"/>
            <ac:picMk id="6" creationId="{692634C2-6114-C5CD-003B-789B286179AB}"/>
          </ac:picMkLst>
        </pc:picChg>
        <pc:picChg chg="add mod ord">
          <ac:chgData name="Roest AH, Allard" userId="cc2f57db-4b62-445f-aa21-86164d2f1516" providerId="ADAL" clId="{1E30B9A3-F139-433D-8DE6-CCE178378587}" dt="2024-10-01T08:13:21.798" v="1233" actId="26606"/>
          <ac:picMkLst>
            <pc:docMk/>
            <pc:sldMk cId="2249254094" sldId="313"/>
            <ac:picMk id="2050" creationId="{D1165704-4622-270F-4170-5CABA29E9AC5}"/>
          </ac:picMkLst>
        </pc:picChg>
      </pc:sldChg>
      <pc:sldChg chg="addSp delSp modSp mod">
        <pc:chgData name="Roest AH, Allard" userId="cc2f57db-4b62-445f-aa21-86164d2f1516" providerId="ADAL" clId="{1E30B9A3-F139-433D-8DE6-CCE178378587}" dt="2024-10-01T08:21:25.099" v="2438" actId="20577"/>
        <pc:sldMkLst>
          <pc:docMk/>
          <pc:sldMk cId="1922703233" sldId="314"/>
        </pc:sldMkLst>
        <pc:spChg chg="mod">
          <ac:chgData name="Roest AH, Allard" userId="cc2f57db-4b62-445f-aa21-86164d2f1516" providerId="ADAL" clId="{1E30B9A3-F139-433D-8DE6-CCE178378587}" dt="2024-10-01T08:14:56.095" v="1546" actId="20577"/>
          <ac:spMkLst>
            <pc:docMk/>
            <pc:sldMk cId="1922703233" sldId="314"/>
            <ac:spMk id="2" creationId="{92F20182-2922-1191-4A9C-5ED9F344B2A0}"/>
          </ac:spMkLst>
        </pc:spChg>
        <pc:spChg chg="del">
          <ac:chgData name="Roest AH, Allard" userId="cc2f57db-4b62-445f-aa21-86164d2f1516" providerId="ADAL" clId="{1E30B9A3-F139-433D-8DE6-CCE178378587}" dt="2024-10-01T08:17:01.330" v="1778" actId="478"/>
          <ac:spMkLst>
            <pc:docMk/>
            <pc:sldMk cId="1922703233" sldId="314"/>
            <ac:spMk id="3" creationId="{4F83B215-2FF1-7BA1-A1CB-12893EE1EE27}"/>
          </ac:spMkLst>
        </pc:spChg>
        <pc:spChg chg="add del mod">
          <ac:chgData name="Roest AH, Allard" userId="cc2f57db-4b62-445f-aa21-86164d2f1516" providerId="ADAL" clId="{1E30B9A3-F139-433D-8DE6-CCE178378587}" dt="2024-10-01T08:17:02.883" v="1779" actId="478"/>
          <ac:spMkLst>
            <pc:docMk/>
            <pc:sldMk cId="1922703233" sldId="314"/>
            <ac:spMk id="6" creationId="{5399C476-9A20-096B-D6AC-C9C3E9B2C80C}"/>
          </ac:spMkLst>
        </pc:spChg>
        <pc:spChg chg="mod">
          <ac:chgData name="Roest AH, Allard" userId="cc2f57db-4b62-445f-aa21-86164d2f1516" providerId="ADAL" clId="{1E30B9A3-F139-433D-8DE6-CCE178378587}" dt="2024-10-01T08:21:25.099" v="2438" actId="20577"/>
          <ac:spMkLst>
            <pc:docMk/>
            <pc:sldMk cId="1922703233" sldId="314"/>
            <ac:spMk id="7" creationId="{6EC5FFBA-E96D-0E19-EF73-CD92DE7028F3}"/>
          </ac:spMkLst>
        </pc:spChg>
        <pc:picChg chg="del">
          <ac:chgData name="Roest AH, Allard" userId="cc2f57db-4b62-445f-aa21-86164d2f1516" providerId="ADAL" clId="{1E30B9A3-F139-433D-8DE6-CCE178378587}" dt="2024-10-01T08:14:57.284" v="1547" actId="478"/>
          <ac:picMkLst>
            <pc:docMk/>
            <pc:sldMk cId="1922703233" sldId="314"/>
            <ac:picMk id="8" creationId="{90469CC5-2822-81B8-FC38-5CD536663316}"/>
          </ac:picMkLst>
        </pc:picChg>
        <pc:picChg chg="del">
          <ac:chgData name="Roest AH, Allard" userId="cc2f57db-4b62-445f-aa21-86164d2f1516" providerId="ADAL" clId="{1E30B9A3-F139-433D-8DE6-CCE178378587}" dt="2024-10-01T08:14:57.852" v="1548" actId="478"/>
          <ac:picMkLst>
            <pc:docMk/>
            <pc:sldMk cId="1922703233" sldId="314"/>
            <ac:picMk id="9" creationId="{3B67B23E-4555-9DF6-B01E-7AB35CD3EE3A}"/>
          </ac:picMkLst>
        </pc:picChg>
        <pc:picChg chg="add mod">
          <ac:chgData name="Roest AH, Allard" userId="cc2f57db-4b62-445f-aa21-86164d2f1516" providerId="ADAL" clId="{1E30B9A3-F139-433D-8DE6-CCE178378587}" dt="2024-10-01T08:20:16.564" v="2156" actId="1076"/>
          <ac:picMkLst>
            <pc:docMk/>
            <pc:sldMk cId="1922703233" sldId="314"/>
            <ac:picMk id="3074" creationId="{FFF0BFFF-04CC-14AF-5DF3-984DBB9E1105}"/>
          </ac:picMkLst>
        </pc:picChg>
        <pc:picChg chg="add mod">
          <ac:chgData name="Roest AH, Allard" userId="cc2f57db-4b62-445f-aa21-86164d2f1516" providerId="ADAL" clId="{1E30B9A3-F139-433D-8DE6-CCE178378587}" dt="2024-10-01T08:20:19.130" v="2157" actId="1076"/>
          <ac:picMkLst>
            <pc:docMk/>
            <pc:sldMk cId="1922703233" sldId="314"/>
            <ac:picMk id="3076" creationId="{33CB95BA-FA58-24CA-9B5C-AF39920BB36E}"/>
          </ac:picMkLst>
        </pc:picChg>
      </pc:sldChg>
      <pc:sldChg chg="del">
        <pc:chgData name="Roest AH, Allard" userId="cc2f57db-4b62-445f-aa21-86164d2f1516" providerId="ADAL" clId="{1E30B9A3-F139-433D-8DE6-CCE178378587}" dt="2024-10-01T08:25:26.539" v="3003" actId="47"/>
        <pc:sldMkLst>
          <pc:docMk/>
          <pc:sldMk cId="1069258771" sldId="315"/>
        </pc:sldMkLst>
      </pc:sldChg>
      <pc:sldChg chg="del">
        <pc:chgData name="Roest AH, Allard" userId="cc2f57db-4b62-445f-aa21-86164d2f1516" providerId="ADAL" clId="{1E30B9A3-F139-433D-8DE6-CCE178378587}" dt="2024-10-01T08:25:28.057" v="3004" actId="47"/>
        <pc:sldMkLst>
          <pc:docMk/>
          <pc:sldMk cId="1174335914" sldId="316"/>
        </pc:sldMkLst>
      </pc:sldChg>
      <pc:sldChg chg="del">
        <pc:chgData name="Roest AH, Allard" userId="cc2f57db-4b62-445f-aa21-86164d2f1516" providerId="ADAL" clId="{1E30B9A3-F139-433D-8DE6-CCE178378587}" dt="2024-10-01T08:25:28.759" v="3005" actId="47"/>
        <pc:sldMkLst>
          <pc:docMk/>
          <pc:sldMk cId="3977525436" sldId="317"/>
        </pc:sldMkLst>
      </pc:sldChg>
      <pc:sldChg chg="del">
        <pc:chgData name="Roest AH, Allard" userId="cc2f57db-4b62-445f-aa21-86164d2f1516" providerId="ADAL" clId="{1E30B9A3-F139-433D-8DE6-CCE178378587}" dt="2024-10-01T08:25:29.347" v="3006" actId="47"/>
        <pc:sldMkLst>
          <pc:docMk/>
          <pc:sldMk cId="3881129032" sldId="318"/>
        </pc:sldMkLst>
      </pc:sldChg>
      <pc:sldChg chg="del">
        <pc:chgData name="Roest AH, Allard" userId="cc2f57db-4b62-445f-aa21-86164d2f1516" providerId="ADAL" clId="{1E30B9A3-F139-433D-8DE6-CCE178378587}" dt="2024-10-01T08:25:29.902" v="3007" actId="47"/>
        <pc:sldMkLst>
          <pc:docMk/>
          <pc:sldMk cId="3682481229" sldId="319"/>
        </pc:sldMkLst>
      </pc:sldChg>
      <pc:sldChg chg="del">
        <pc:chgData name="Roest AH, Allard" userId="cc2f57db-4b62-445f-aa21-86164d2f1516" providerId="ADAL" clId="{1E30B9A3-F139-433D-8DE6-CCE178378587}" dt="2024-10-01T08:25:30.367" v="3008" actId="47"/>
        <pc:sldMkLst>
          <pc:docMk/>
          <pc:sldMk cId="1922108075" sldId="320"/>
        </pc:sldMkLst>
      </pc:sldChg>
      <pc:sldChg chg="del">
        <pc:chgData name="Roest AH, Allard" userId="cc2f57db-4b62-445f-aa21-86164d2f1516" providerId="ADAL" clId="{1E30B9A3-F139-433D-8DE6-CCE178378587}" dt="2024-10-01T08:25:33.260" v="3009" actId="47"/>
        <pc:sldMkLst>
          <pc:docMk/>
          <pc:sldMk cId="2430333729" sldId="321"/>
        </pc:sldMkLst>
      </pc:sldChg>
      <pc:sldChg chg="del">
        <pc:chgData name="Roest AH, Allard" userId="cc2f57db-4b62-445f-aa21-86164d2f1516" providerId="ADAL" clId="{1E30B9A3-F139-433D-8DE6-CCE178378587}" dt="2024-10-01T08:25:35.465" v="3012" actId="47"/>
        <pc:sldMkLst>
          <pc:docMk/>
          <pc:sldMk cId="238156316" sldId="322"/>
        </pc:sldMkLst>
      </pc:sldChg>
      <pc:sldChg chg="del">
        <pc:chgData name="Roest AH, Allard" userId="cc2f57db-4b62-445f-aa21-86164d2f1516" providerId="ADAL" clId="{1E30B9A3-F139-433D-8DE6-CCE178378587}" dt="2024-10-01T08:25:34.069" v="3010" actId="47"/>
        <pc:sldMkLst>
          <pc:docMk/>
          <pc:sldMk cId="3311927503" sldId="324"/>
        </pc:sldMkLst>
      </pc:sldChg>
      <pc:sldChg chg="del">
        <pc:chgData name="Roest AH, Allard" userId="cc2f57db-4b62-445f-aa21-86164d2f1516" providerId="ADAL" clId="{1E30B9A3-F139-433D-8DE6-CCE178378587}" dt="2024-10-01T08:25:34.931" v="3011" actId="47"/>
        <pc:sldMkLst>
          <pc:docMk/>
          <pc:sldMk cId="137521111" sldId="325"/>
        </pc:sldMkLst>
      </pc:sldChg>
      <pc:sldChg chg="modSp add del mod">
        <pc:chgData name="Roest AH, Allard" userId="cc2f57db-4b62-445f-aa21-86164d2f1516" providerId="ADAL" clId="{1E30B9A3-F139-433D-8DE6-CCE178378587}" dt="2024-10-01T10:06:23.657" v="6451" actId="20577"/>
        <pc:sldMkLst>
          <pc:docMk/>
          <pc:sldMk cId="799273099" sldId="326"/>
        </pc:sldMkLst>
        <pc:spChg chg="mod">
          <ac:chgData name="Roest AH, Allard" userId="cc2f57db-4b62-445f-aa21-86164d2f1516" providerId="ADAL" clId="{1E30B9A3-F139-433D-8DE6-CCE178378587}" dt="2024-10-01T10:06:23.657" v="6451" actId="20577"/>
          <ac:spMkLst>
            <pc:docMk/>
            <pc:sldMk cId="799273099" sldId="326"/>
            <ac:spMk id="4" creationId="{B3A314EC-B3BC-6BEA-6433-891257D337B4}"/>
          </ac:spMkLst>
        </pc:spChg>
      </pc:sldChg>
      <pc:sldChg chg="del">
        <pc:chgData name="Roest AH, Allard" userId="cc2f57db-4b62-445f-aa21-86164d2f1516" providerId="ADAL" clId="{1E30B9A3-F139-433D-8DE6-CCE178378587}" dt="2024-10-01T08:25:38.685" v="3015" actId="47"/>
        <pc:sldMkLst>
          <pc:docMk/>
          <pc:sldMk cId="3690061894" sldId="327"/>
        </pc:sldMkLst>
      </pc:sldChg>
      <pc:sldChg chg="del">
        <pc:chgData name="Roest AH, Allard" userId="cc2f57db-4b62-445f-aa21-86164d2f1516" providerId="ADAL" clId="{1E30B9A3-F139-433D-8DE6-CCE178378587}" dt="2024-10-01T08:25:39.391" v="3016" actId="47"/>
        <pc:sldMkLst>
          <pc:docMk/>
          <pc:sldMk cId="424719423" sldId="328"/>
        </pc:sldMkLst>
      </pc:sldChg>
      <pc:sldChg chg="del">
        <pc:chgData name="Roest AH, Allard" userId="cc2f57db-4b62-445f-aa21-86164d2f1516" providerId="ADAL" clId="{1E30B9A3-F139-433D-8DE6-CCE178378587}" dt="2024-10-01T08:25:40.819" v="3017" actId="47"/>
        <pc:sldMkLst>
          <pc:docMk/>
          <pc:sldMk cId="39530363" sldId="329"/>
        </pc:sldMkLst>
      </pc:sldChg>
      <pc:sldChg chg="del">
        <pc:chgData name="Roest AH, Allard" userId="cc2f57db-4b62-445f-aa21-86164d2f1516" providerId="ADAL" clId="{1E30B9A3-F139-433D-8DE6-CCE178378587}" dt="2024-10-01T08:25:43.967" v="3020" actId="47"/>
        <pc:sldMkLst>
          <pc:docMk/>
          <pc:sldMk cId="2447426027" sldId="330"/>
        </pc:sldMkLst>
      </pc:sldChg>
      <pc:sldChg chg="del">
        <pc:chgData name="Roest AH, Allard" userId="cc2f57db-4b62-445f-aa21-86164d2f1516" providerId="ADAL" clId="{1E30B9A3-F139-433D-8DE6-CCE178378587}" dt="2024-10-01T08:25:41.665" v="3018" actId="47"/>
        <pc:sldMkLst>
          <pc:docMk/>
          <pc:sldMk cId="269304986" sldId="331"/>
        </pc:sldMkLst>
      </pc:sldChg>
      <pc:sldChg chg="del">
        <pc:chgData name="Roest AH, Allard" userId="cc2f57db-4b62-445f-aa21-86164d2f1516" providerId="ADAL" clId="{1E30B9A3-F139-433D-8DE6-CCE178378587}" dt="2024-10-01T08:25:42.321" v="3019" actId="47"/>
        <pc:sldMkLst>
          <pc:docMk/>
          <pc:sldMk cId="1237338302" sldId="332"/>
        </pc:sldMkLst>
      </pc:sldChg>
      <pc:sldChg chg="del">
        <pc:chgData name="Roest AH, Allard" userId="cc2f57db-4b62-445f-aa21-86164d2f1516" providerId="ADAL" clId="{1E30B9A3-F139-433D-8DE6-CCE178378587}" dt="2024-10-01T08:25:44.999" v="3021" actId="47"/>
        <pc:sldMkLst>
          <pc:docMk/>
          <pc:sldMk cId="2100361657" sldId="333"/>
        </pc:sldMkLst>
      </pc:sldChg>
      <pc:sldChg chg="del">
        <pc:chgData name="Roest AH, Allard" userId="cc2f57db-4b62-445f-aa21-86164d2f1516" providerId="ADAL" clId="{1E30B9A3-F139-433D-8DE6-CCE178378587}" dt="2024-10-01T08:25:47.358" v="3023" actId="47"/>
        <pc:sldMkLst>
          <pc:docMk/>
          <pc:sldMk cId="2814747377" sldId="334"/>
        </pc:sldMkLst>
      </pc:sldChg>
      <pc:sldChg chg="del">
        <pc:chgData name="Roest AH, Allard" userId="cc2f57db-4b62-445f-aa21-86164d2f1516" providerId="ADAL" clId="{1E30B9A3-F139-433D-8DE6-CCE178378587}" dt="2024-10-01T08:25:48.217" v="3024" actId="47"/>
        <pc:sldMkLst>
          <pc:docMk/>
          <pc:sldMk cId="3520692713" sldId="335"/>
        </pc:sldMkLst>
      </pc:sldChg>
      <pc:sldChg chg="del">
        <pc:chgData name="Roest AH, Allard" userId="cc2f57db-4b62-445f-aa21-86164d2f1516" providerId="ADAL" clId="{1E30B9A3-F139-433D-8DE6-CCE178378587}" dt="2024-10-01T08:25:49.284" v="3025" actId="47"/>
        <pc:sldMkLst>
          <pc:docMk/>
          <pc:sldMk cId="2160059493" sldId="336"/>
        </pc:sldMkLst>
      </pc:sldChg>
      <pc:sldChg chg="del">
        <pc:chgData name="Roest AH, Allard" userId="cc2f57db-4b62-445f-aa21-86164d2f1516" providerId="ADAL" clId="{1E30B9A3-F139-433D-8DE6-CCE178378587}" dt="2024-10-01T08:25:51.640" v="3026" actId="47"/>
        <pc:sldMkLst>
          <pc:docMk/>
          <pc:sldMk cId="2552108157" sldId="337"/>
        </pc:sldMkLst>
      </pc:sldChg>
      <pc:sldChg chg="addSp delSp modSp mod">
        <pc:chgData name="Roest AH, Allard" userId="cc2f57db-4b62-445f-aa21-86164d2f1516" providerId="ADAL" clId="{1E30B9A3-F139-433D-8DE6-CCE178378587}" dt="2024-10-01T09:10:55.995" v="3528" actId="5793"/>
        <pc:sldMkLst>
          <pc:docMk/>
          <pc:sldMk cId="2773928545" sldId="338"/>
        </pc:sldMkLst>
        <pc:spChg chg="mod">
          <ac:chgData name="Roest AH, Allard" userId="cc2f57db-4b62-445f-aa21-86164d2f1516" providerId="ADAL" clId="{1E30B9A3-F139-433D-8DE6-CCE178378587}" dt="2024-10-01T09:07:01.500" v="3313" actId="20577"/>
          <ac:spMkLst>
            <pc:docMk/>
            <pc:sldMk cId="2773928545" sldId="338"/>
            <ac:spMk id="2" creationId="{92F20182-2922-1191-4A9C-5ED9F344B2A0}"/>
          </ac:spMkLst>
        </pc:spChg>
        <pc:spChg chg="add mod">
          <ac:chgData name="Roest AH, Allard" userId="cc2f57db-4b62-445f-aa21-86164d2f1516" providerId="ADAL" clId="{1E30B9A3-F139-433D-8DE6-CCE178378587}" dt="2024-10-01T09:10:55.995" v="3528" actId="5793"/>
          <ac:spMkLst>
            <pc:docMk/>
            <pc:sldMk cId="2773928545" sldId="338"/>
            <ac:spMk id="6" creationId="{624B365D-17BA-89FD-1453-503ACA1D9D24}"/>
          </ac:spMkLst>
        </pc:spChg>
        <pc:picChg chg="add del mod modCrop">
          <ac:chgData name="Roest AH, Allard" userId="cc2f57db-4b62-445f-aa21-86164d2f1516" providerId="ADAL" clId="{1E30B9A3-F139-433D-8DE6-CCE178378587}" dt="2024-10-01T09:10:00.676" v="3359" actId="478"/>
          <ac:picMkLst>
            <pc:docMk/>
            <pc:sldMk cId="2773928545" sldId="338"/>
            <ac:picMk id="4" creationId="{1928BC51-208E-A1DA-745B-77368191A35E}"/>
          </ac:picMkLst>
        </pc:picChg>
        <pc:picChg chg="del">
          <ac:chgData name="Roest AH, Allard" userId="cc2f57db-4b62-445f-aa21-86164d2f1516" providerId="ADAL" clId="{1E30B9A3-F139-433D-8DE6-CCE178378587}" dt="2024-10-01T09:02:26.234" v="3039" actId="478"/>
          <ac:picMkLst>
            <pc:docMk/>
            <pc:sldMk cId="2773928545" sldId="338"/>
            <ac:picMk id="9" creationId="{BA272F23-6A46-CA05-1239-EE772B1494CC}"/>
          </ac:picMkLst>
        </pc:picChg>
        <pc:picChg chg="add mod modCrop">
          <ac:chgData name="Roest AH, Allard" userId="cc2f57db-4b62-445f-aa21-86164d2f1516" providerId="ADAL" clId="{1E30B9A3-F139-433D-8DE6-CCE178378587}" dt="2024-10-01T09:10:49.968" v="3523" actId="14100"/>
          <ac:picMkLst>
            <pc:docMk/>
            <pc:sldMk cId="2773928545" sldId="338"/>
            <ac:picMk id="10" creationId="{6648BF9D-8335-A2C5-610E-8AB90739DD72}"/>
          </ac:picMkLst>
        </pc:picChg>
        <pc:picChg chg="add mod modCrop">
          <ac:chgData name="Roest AH, Allard" userId="cc2f57db-4b62-445f-aa21-86164d2f1516" providerId="ADAL" clId="{1E30B9A3-F139-433D-8DE6-CCE178378587}" dt="2024-10-01T09:10:49.968" v="3523" actId="14100"/>
          <ac:picMkLst>
            <pc:docMk/>
            <pc:sldMk cId="2773928545" sldId="338"/>
            <ac:picMk id="11" creationId="{CF633D00-B010-D967-D5D2-74787012992A}"/>
          </ac:picMkLst>
        </pc:picChg>
        <pc:picChg chg="add mod">
          <ac:chgData name="Roest AH, Allard" userId="cc2f57db-4b62-445f-aa21-86164d2f1516" providerId="ADAL" clId="{1E30B9A3-F139-433D-8DE6-CCE178378587}" dt="2024-10-01T09:10:06.231" v="3361" actId="14100"/>
          <ac:picMkLst>
            <pc:docMk/>
            <pc:sldMk cId="2773928545" sldId="338"/>
            <ac:picMk id="13" creationId="{D8B83A0E-6C6A-F528-7C09-48310350EC4A}"/>
          </ac:picMkLst>
        </pc:picChg>
        <pc:picChg chg="del">
          <ac:chgData name="Roest AH, Allard" userId="cc2f57db-4b62-445f-aa21-86164d2f1516" providerId="ADAL" clId="{1E30B9A3-F139-433D-8DE6-CCE178378587}" dt="2024-10-01T09:02:26.234" v="3039" actId="478"/>
          <ac:picMkLst>
            <pc:docMk/>
            <pc:sldMk cId="2773928545" sldId="338"/>
            <ac:picMk id="15" creationId="{601B9145-40A7-1EE3-A885-3F4BF7DEE1C0}"/>
          </ac:picMkLst>
        </pc:picChg>
        <pc:picChg chg="add mod">
          <ac:chgData name="Roest AH, Allard" userId="cc2f57db-4b62-445f-aa21-86164d2f1516" providerId="ADAL" clId="{1E30B9A3-F139-433D-8DE6-CCE178378587}" dt="2024-10-01T09:10:13.405" v="3365" actId="1036"/>
          <ac:picMkLst>
            <pc:docMk/>
            <pc:sldMk cId="2773928545" sldId="338"/>
            <ac:picMk id="16" creationId="{D802E8BD-ADC1-709F-FAF6-18250827261F}"/>
          </ac:picMkLst>
        </pc:picChg>
        <pc:picChg chg="del">
          <ac:chgData name="Roest AH, Allard" userId="cc2f57db-4b62-445f-aa21-86164d2f1516" providerId="ADAL" clId="{1E30B9A3-F139-433D-8DE6-CCE178378587}" dt="2024-10-01T09:02:26.234" v="3039" actId="478"/>
          <ac:picMkLst>
            <pc:docMk/>
            <pc:sldMk cId="2773928545" sldId="338"/>
            <ac:picMk id="17" creationId="{8C1258ED-7CA6-7F6B-0045-5A895639F518}"/>
          </ac:picMkLst>
        </pc:picChg>
        <pc:picChg chg="del mod">
          <ac:chgData name="Roest AH, Allard" userId="cc2f57db-4b62-445f-aa21-86164d2f1516" providerId="ADAL" clId="{1E30B9A3-F139-433D-8DE6-CCE178378587}" dt="2024-10-01T09:02:41.852" v="3041" actId="478"/>
          <ac:picMkLst>
            <pc:docMk/>
            <pc:sldMk cId="2773928545" sldId="338"/>
            <ac:picMk id="19" creationId="{EF883637-55D9-A1E8-3E19-3AE2867673C9}"/>
          </ac:picMkLst>
        </pc:picChg>
      </pc:sldChg>
      <pc:sldChg chg="addSp modSp mod">
        <pc:chgData name="Roest AH, Allard" userId="cc2f57db-4b62-445f-aa21-86164d2f1516" providerId="ADAL" clId="{1E30B9A3-F139-433D-8DE6-CCE178378587}" dt="2024-10-01T09:39:01.986" v="6344" actId="20577"/>
        <pc:sldMkLst>
          <pc:docMk/>
          <pc:sldMk cId="1049441520" sldId="339"/>
        </pc:sldMkLst>
        <pc:spChg chg="mod">
          <ac:chgData name="Roest AH, Allard" userId="cc2f57db-4b62-445f-aa21-86164d2f1516" providerId="ADAL" clId="{1E30B9A3-F139-433D-8DE6-CCE178378587}" dt="2024-10-01T09:39:01.986" v="6344" actId="20577"/>
          <ac:spMkLst>
            <pc:docMk/>
            <pc:sldMk cId="1049441520" sldId="339"/>
            <ac:spMk id="2" creationId="{92F20182-2922-1191-4A9C-5ED9F344B2A0}"/>
          </ac:spMkLst>
        </pc:spChg>
        <pc:picChg chg="add mod">
          <ac:chgData name="Roest AH, Allard" userId="cc2f57db-4b62-445f-aa21-86164d2f1516" providerId="ADAL" clId="{1E30B9A3-F139-433D-8DE6-CCE178378587}" dt="2024-10-01T09:38:51.665" v="6300" actId="1076"/>
          <ac:picMkLst>
            <pc:docMk/>
            <pc:sldMk cId="1049441520" sldId="339"/>
            <ac:picMk id="4" creationId="{3D6BC611-666B-4422-DED8-30D813E05DE1}"/>
          </ac:picMkLst>
        </pc:picChg>
      </pc:sldChg>
      <pc:sldChg chg="del">
        <pc:chgData name="Roest AH, Allard" userId="cc2f57db-4b62-445f-aa21-86164d2f1516" providerId="ADAL" clId="{1E30B9A3-F139-433D-8DE6-CCE178378587}" dt="2024-10-01T08:25:46.214" v="3022" actId="47"/>
        <pc:sldMkLst>
          <pc:docMk/>
          <pc:sldMk cId="915666205" sldId="340"/>
        </pc:sldMkLst>
      </pc:sldChg>
      <pc:sldChg chg="add setBg">
        <pc:chgData name="Roest AH, Allard" userId="cc2f57db-4b62-445f-aa21-86164d2f1516" providerId="ADAL" clId="{1E30B9A3-F139-433D-8DE6-CCE178378587}" dt="2024-10-01T10:02:01.352" v="6415"/>
        <pc:sldMkLst>
          <pc:docMk/>
          <pc:sldMk cId="3551725113" sldId="341"/>
        </pc:sldMkLst>
      </pc:sldChg>
      <pc:sldChg chg="addSp delSp modSp add mod">
        <pc:chgData name="Roest AH, Allard" userId="cc2f57db-4b62-445f-aa21-86164d2f1516" providerId="ADAL" clId="{1E30B9A3-F139-433D-8DE6-CCE178378587}" dt="2024-10-01T08:25:01.641" v="3002" actId="20577"/>
        <pc:sldMkLst>
          <pc:docMk/>
          <pc:sldMk cId="149700184" sldId="342"/>
        </pc:sldMkLst>
        <pc:spChg chg="add del mod">
          <ac:chgData name="Roest AH, Allard" userId="cc2f57db-4b62-445f-aa21-86164d2f1516" providerId="ADAL" clId="{1E30B9A3-F139-433D-8DE6-CCE178378587}" dt="2024-10-01T08:24:43.160" v="2925" actId="20577"/>
          <ac:spMkLst>
            <pc:docMk/>
            <pc:sldMk cId="149700184" sldId="342"/>
            <ac:spMk id="2" creationId="{92F20182-2922-1191-4A9C-5ED9F344B2A0}"/>
          </ac:spMkLst>
        </pc:spChg>
        <pc:spChg chg="add del mod">
          <ac:chgData name="Roest AH, Allard" userId="cc2f57db-4b62-445f-aa21-86164d2f1516" providerId="ADAL" clId="{1E30B9A3-F139-433D-8DE6-CCE178378587}" dt="2024-10-01T08:22:04.733" v="2494" actId="478"/>
          <ac:spMkLst>
            <pc:docMk/>
            <pc:sldMk cId="149700184" sldId="342"/>
            <ac:spMk id="4" creationId="{FB24A495-7E60-1FAD-F56E-99CB2E23AFA8}"/>
          </ac:spMkLst>
        </pc:spChg>
        <pc:spChg chg="del mod">
          <ac:chgData name="Roest AH, Allard" userId="cc2f57db-4b62-445f-aa21-86164d2f1516" providerId="ADAL" clId="{1E30B9A3-F139-433D-8DE6-CCE178378587}" dt="2024-10-01T08:22:06.545" v="2495" actId="478"/>
          <ac:spMkLst>
            <pc:docMk/>
            <pc:sldMk cId="149700184" sldId="342"/>
            <ac:spMk id="7" creationId="{6EC5FFBA-E96D-0E19-EF73-CD92DE7028F3}"/>
          </ac:spMkLst>
        </pc:spChg>
        <pc:spChg chg="add mod">
          <ac:chgData name="Roest AH, Allard" userId="cc2f57db-4b62-445f-aa21-86164d2f1516" providerId="ADAL" clId="{1E30B9A3-F139-433D-8DE6-CCE178378587}" dt="2024-10-01T08:25:01.641" v="3002" actId="20577"/>
          <ac:spMkLst>
            <pc:docMk/>
            <pc:sldMk cId="149700184" sldId="342"/>
            <ac:spMk id="8" creationId="{936334E0-9654-8E8E-B4F4-925CBC4D3CB5}"/>
          </ac:spMkLst>
        </pc:spChg>
        <pc:spChg chg="add del mod">
          <ac:chgData name="Roest AH, Allard" userId="cc2f57db-4b62-445f-aa21-86164d2f1516" providerId="ADAL" clId="{1E30B9A3-F139-433D-8DE6-CCE178378587}" dt="2024-10-01T08:24:42.154" v="2921"/>
          <ac:spMkLst>
            <pc:docMk/>
            <pc:sldMk cId="149700184" sldId="342"/>
            <ac:spMk id="9" creationId="{E03E093C-4052-5973-0229-473F0853FB61}"/>
          </ac:spMkLst>
        </pc:spChg>
        <pc:picChg chg="del">
          <ac:chgData name="Roest AH, Allard" userId="cc2f57db-4b62-445f-aa21-86164d2f1516" providerId="ADAL" clId="{1E30B9A3-F139-433D-8DE6-CCE178378587}" dt="2024-10-01T08:21:39.803" v="2489" actId="478"/>
          <ac:picMkLst>
            <pc:docMk/>
            <pc:sldMk cId="149700184" sldId="342"/>
            <ac:picMk id="3074" creationId="{FFF0BFFF-04CC-14AF-5DF3-984DBB9E1105}"/>
          </ac:picMkLst>
        </pc:picChg>
        <pc:picChg chg="del">
          <ac:chgData name="Roest AH, Allard" userId="cc2f57db-4b62-445f-aa21-86164d2f1516" providerId="ADAL" clId="{1E30B9A3-F139-433D-8DE6-CCE178378587}" dt="2024-10-01T08:21:40.514" v="2490" actId="478"/>
          <ac:picMkLst>
            <pc:docMk/>
            <pc:sldMk cId="149700184" sldId="342"/>
            <ac:picMk id="3076" creationId="{33CB95BA-FA58-24CA-9B5C-AF39920BB36E}"/>
          </ac:picMkLst>
        </pc:picChg>
        <pc:picChg chg="add del mod">
          <ac:chgData name="Roest AH, Allard" userId="cc2f57db-4b62-445f-aa21-86164d2f1516" providerId="ADAL" clId="{1E30B9A3-F139-433D-8DE6-CCE178378587}" dt="2024-10-01T08:24:42.895" v="2924" actId="478"/>
          <ac:picMkLst>
            <pc:docMk/>
            <pc:sldMk cId="149700184" sldId="342"/>
            <ac:picMk id="4098" creationId="{443529B1-8136-7D05-173D-73B7CD554893}"/>
          </ac:picMkLst>
        </pc:picChg>
      </pc:sldChg>
      <pc:sldChg chg="addSp delSp modSp add del mod modClrScheme chgLayout">
        <pc:chgData name="Roest AH, Allard" userId="cc2f57db-4b62-445f-aa21-86164d2f1516" providerId="ADAL" clId="{1E30B9A3-F139-433D-8DE6-CCE178378587}" dt="2024-10-01T09:13:37.153" v="3678" actId="47"/>
        <pc:sldMkLst>
          <pc:docMk/>
          <pc:sldMk cId="1007021311" sldId="343"/>
        </pc:sldMkLst>
        <pc:spChg chg="mod">
          <ac:chgData name="Roest AH, Allard" userId="cc2f57db-4b62-445f-aa21-86164d2f1516" providerId="ADAL" clId="{1E30B9A3-F139-433D-8DE6-CCE178378587}" dt="2024-10-01T09:12:42.348" v="3635" actId="26606"/>
          <ac:spMkLst>
            <pc:docMk/>
            <pc:sldMk cId="1007021311" sldId="343"/>
            <ac:spMk id="2" creationId="{92F20182-2922-1191-4A9C-5ED9F344B2A0}"/>
          </ac:spMkLst>
        </pc:spChg>
        <pc:spChg chg="del mod">
          <ac:chgData name="Roest AH, Allard" userId="cc2f57db-4b62-445f-aa21-86164d2f1516" providerId="ADAL" clId="{1E30B9A3-F139-433D-8DE6-CCE178378587}" dt="2024-10-01T09:12:18.774" v="3631" actId="478"/>
          <ac:spMkLst>
            <pc:docMk/>
            <pc:sldMk cId="1007021311" sldId="343"/>
            <ac:spMk id="3" creationId="{4F83B215-2FF1-7BA1-A1CB-12893EE1EE27}"/>
          </ac:spMkLst>
        </pc:spChg>
        <pc:spChg chg="mod">
          <ac:chgData name="Roest AH, Allard" userId="cc2f57db-4b62-445f-aa21-86164d2f1516" providerId="ADAL" clId="{1E30B9A3-F139-433D-8DE6-CCE178378587}" dt="2024-10-01T09:12:42.348" v="3635" actId="26606"/>
          <ac:spMkLst>
            <pc:docMk/>
            <pc:sldMk cId="1007021311" sldId="343"/>
            <ac:spMk id="5" creationId="{E4BD49B8-78C9-C742-474D-67E1D3477F0D}"/>
          </ac:spMkLst>
        </pc:spChg>
        <pc:spChg chg="del">
          <ac:chgData name="Roest AH, Allard" userId="cc2f57db-4b62-445f-aa21-86164d2f1516" providerId="ADAL" clId="{1E30B9A3-F139-433D-8DE6-CCE178378587}" dt="2024-10-01T09:11:34.778" v="3547" actId="478"/>
          <ac:spMkLst>
            <pc:docMk/>
            <pc:sldMk cId="1007021311" sldId="343"/>
            <ac:spMk id="6" creationId="{624B365D-17BA-89FD-1453-503ACA1D9D24}"/>
          </ac:spMkLst>
        </pc:spChg>
        <pc:spChg chg="del mod">
          <ac:chgData name="Roest AH, Allard" userId="cc2f57db-4b62-445f-aa21-86164d2f1516" providerId="ADAL" clId="{1E30B9A3-F139-433D-8DE6-CCE178378587}" dt="2024-10-01T09:12:23.832" v="3633" actId="478"/>
          <ac:spMkLst>
            <pc:docMk/>
            <pc:sldMk cId="1007021311" sldId="343"/>
            <ac:spMk id="7" creationId="{6EC5FFBA-E96D-0E19-EF73-CD92DE7028F3}"/>
          </ac:spMkLst>
        </pc:spChg>
        <pc:spChg chg="add del mod">
          <ac:chgData name="Roest AH, Allard" userId="cc2f57db-4b62-445f-aa21-86164d2f1516" providerId="ADAL" clId="{1E30B9A3-F139-433D-8DE6-CCE178378587}" dt="2024-10-01T09:12:21.573" v="3632" actId="478"/>
          <ac:spMkLst>
            <pc:docMk/>
            <pc:sldMk cId="1007021311" sldId="343"/>
            <ac:spMk id="8" creationId="{69047E7B-5BC6-7DFC-0530-CB12855B5B50}"/>
          </ac:spMkLst>
        </pc:spChg>
        <pc:spChg chg="add del mod">
          <ac:chgData name="Roest AH, Allard" userId="cc2f57db-4b62-445f-aa21-86164d2f1516" providerId="ADAL" clId="{1E30B9A3-F139-433D-8DE6-CCE178378587}" dt="2024-10-01T09:12:42.348" v="3635" actId="26606"/>
          <ac:spMkLst>
            <pc:docMk/>
            <pc:sldMk cId="1007021311" sldId="343"/>
            <ac:spMk id="12" creationId="{AB1B7DB5-694E-0C35-A3DE-DCBBB315FA27}"/>
          </ac:spMkLst>
        </pc:spChg>
        <pc:spChg chg="del">
          <ac:chgData name="Roest AH, Allard" userId="cc2f57db-4b62-445f-aa21-86164d2f1516" providerId="ADAL" clId="{1E30B9A3-F139-433D-8DE6-CCE178378587}" dt="2024-10-01T09:11:12.868" v="3545" actId="478"/>
          <ac:spMkLst>
            <pc:docMk/>
            <pc:sldMk cId="1007021311" sldId="343"/>
            <ac:spMk id="20" creationId="{9AB5EF24-7587-7BB6-7817-1BB41BCAD23D}"/>
          </ac:spMkLst>
        </pc:spChg>
        <pc:picChg chg="del">
          <ac:chgData name="Roest AH, Allard" userId="cc2f57db-4b62-445f-aa21-86164d2f1516" providerId="ADAL" clId="{1E30B9A3-F139-433D-8DE6-CCE178378587}" dt="2024-10-01T09:11:16.204" v="3546" actId="478"/>
          <ac:picMkLst>
            <pc:docMk/>
            <pc:sldMk cId="1007021311" sldId="343"/>
            <ac:picMk id="10" creationId="{6648BF9D-8335-A2C5-610E-8AB90739DD72}"/>
          </ac:picMkLst>
        </pc:picChg>
        <pc:picChg chg="del">
          <ac:chgData name="Roest AH, Allard" userId="cc2f57db-4b62-445f-aa21-86164d2f1516" providerId="ADAL" clId="{1E30B9A3-F139-433D-8DE6-CCE178378587}" dt="2024-10-01T09:11:16.204" v="3546" actId="478"/>
          <ac:picMkLst>
            <pc:docMk/>
            <pc:sldMk cId="1007021311" sldId="343"/>
            <ac:picMk id="11" creationId="{CF633D00-B010-D967-D5D2-74787012992A}"/>
          </ac:picMkLst>
        </pc:picChg>
        <pc:picChg chg="del">
          <ac:chgData name="Roest AH, Allard" userId="cc2f57db-4b62-445f-aa21-86164d2f1516" providerId="ADAL" clId="{1E30B9A3-F139-433D-8DE6-CCE178378587}" dt="2024-10-01T09:11:07.473" v="3543" actId="478"/>
          <ac:picMkLst>
            <pc:docMk/>
            <pc:sldMk cId="1007021311" sldId="343"/>
            <ac:picMk id="13" creationId="{D8B83A0E-6C6A-F528-7C09-48310350EC4A}"/>
          </ac:picMkLst>
        </pc:picChg>
        <pc:picChg chg="mod">
          <ac:chgData name="Roest AH, Allard" userId="cc2f57db-4b62-445f-aa21-86164d2f1516" providerId="ADAL" clId="{1E30B9A3-F139-433D-8DE6-CCE178378587}" dt="2024-10-01T09:12:42.348" v="3635" actId="26606"/>
          <ac:picMkLst>
            <pc:docMk/>
            <pc:sldMk cId="1007021311" sldId="343"/>
            <ac:picMk id="16" creationId="{D802E8BD-ADC1-709F-FAF6-18250827261F}"/>
          </ac:picMkLst>
        </pc:picChg>
        <pc:picChg chg="add mod">
          <ac:chgData name="Roest AH, Allard" userId="cc2f57db-4b62-445f-aa21-86164d2f1516" providerId="ADAL" clId="{1E30B9A3-F139-433D-8DE6-CCE178378587}" dt="2024-10-01T09:12:42.348" v="3635" actId="26606"/>
          <ac:picMkLst>
            <pc:docMk/>
            <pc:sldMk cId="1007021311" sldId="343"/>
            <ac:picMk id="5122" creationId="{49E2064E-7539-E947-D909-CF81256A8C9E}"/>
          </ac:picMkLst>
        </pc:picChg>
      </pc:sldChg>
      <pc:sldChg chg="modSp add del mod">
        <pc:chgData name="Roest AH, Allard" userId="cc2f57db-4b62-445f-aa21-86164d2f1516" providerId="ADAL" clId="{1E30B9A3-F139-433D-8DE6-CCE178378587}" dt="2024-10-01T09:04:49.829" v="3123" actId="2890"/>
        <pc:sldMkLst>
          <pc:docMk/>
          <pc:sldMk cId="3459657856" sldId="343"/>
        </pc:sldMkLst>
        <pc:spChg chg="mod">
          <ac:chgData name="Roest AH, Allard" userId="cc2f57db-4b62-445f-aa21-86164d2f1516" providerId="ADAL" clId="{1E30B9A3-F139-433D-8DE6-CCE178378587}" dt="2024-10-01T09:04:49.418" v="3122" actId="20577"/>
          <ac:spMkLst>
            <pc:docMk/>
            <pc:sldMk cId="3459657856" sldId="343"/>
            <ac:spMk id="3" creationId="{D257B119-2B5E-79BD-70D2-BAFEAAE9C5B4}"/>
          </ac:spMkLst>
        </pc:spChg>
      </pc:sldChg>
      <pc:sldChg chg="new del">
        <pc:chgData name="Roest AH, Allard" userId="cc2f57db-4b62-445f-aa21-86164d2f1516" providerId="ADAL" clId="{1E30B9A3-F139-433D-8DE6-CCE178378587}" dt="2024-10-01T09:09:17.165" v="3349" actId="680"/>
        <pc:sldMkLst>
          <pc:docMk/>
          <pc:sldMk cId="3700602293" sldId="343"/>
        </pc:sldMkLst>
      </pc:sldChg>
      <pc:sldChg chg="add del">
        <pc:chgData name="Roest AH, Allard" userId="cc2f57db-4b62-445f-aa21-86164d2f1516" providerId="ADAL" clId="{1E30B9A3-F139-433D-8DE6-CCE178378587}" dt="2024-10-01T09:05:17.302" v="3125" actId="47"/>
        <pc:sldMkLst>
          <pc:docMk/>
          <pc:sldMk cId="4052017287" sldId="343"/>
        </pc:sldMkLst>
      </pc:sldChg>
      <pc:sldChg chg="addSp delSp modSp add mod setBg">
        <pc:chgData name="Roest AH, Allard" userId="cc2f57db-4b62-445f-aa21-86164d2f1516" providerId="ADAL" clId="{1E30B9A3-F139-433D-8DE6-CCE178378587}" dt="2024-10-01T10:16:56.370" v="6640" actId="732"/>
        <pc:sldMkLst>
          <pc:docMk/>
          <pc:sldMk cId="1513927523" sldId="344"/>
        </pc:sldMkLst>
        <pc:spChg chg="mod">
          <ac:chgData name="Roest AH, Allard" userId="cc2f57db-4b62-445f-aa21-86164d2f1516" providerId="ADAL" clId="{1E30B9A3-F139-433D-8DE6-CCE178378587}" dt="2024-10-01T09:14:12.453" v="3706" actId="20577"/>
          <ac:spMkLst>
            <pc:docMk/>
            <pc:sldMk cId="1513927523" sldId="344"/>
            <ac:spMk id="2" creationId="{92F20182-2922-1191-4A9C-5ED9F344B2A0}"/>
          </ac:spMkLst>
        </pc:spChg>
        <pc:spChg chg="del">
          <ac:chgData name="Roest AH, Allard" userId="cc2f57db-4b62-445f-aa21-86164d2f1516" providerId="ADAL" clId="{1E30B9A3-F139-433D-8DE6-CCE178378587}" dt="2024-10-01T09:13:01.374" v="3638" actId="478"/>
          <ac:spMkLst>
            <pc:docMk/>
            <pc:sldMk cId="1513927523" sldId="344"/>
            <ac:spMk id="3" creationId="{4F83B215-2FF1-7BA1-A1CB-12893EE1EE27}"/>
          </ac:spMkLst>
        </pc:spChg>
        <pc:spChg chg="add del mod">
          <ac:chgData name="Roest AH, Allard" userId="cc2f57db-4b62-445f-aa21-86164d2f1516" providerId="ADAL" clId="{1E30B9A3-F139-433D-8DE6-CCE178378587}" dt="2024-10-01T09:14:28.046" v="3709" actId="478"/>
          <ac:spMkLst>
            <pc:docMk/>
            <pc:sldMk cId="1513927523" sldId="344"/>
            <ac:spMk id="6" creationId="{90C01617-1088-B641-1076-28DAEE6C938D}"/>
          </ac:spMkLst>
        </pc:spChg>
        <pc:picChg chg="add del mod">
          <ac:chgData name="Roest AH, Allard" userId="cc2f57db-4b62-445f-aa21-86164d2f1516" providerId="ADAL" clId="{1E30B9A3-F139-433D-8DE6-CCE178378587}" dt="2024-10-01T09:14:15.439" v="3707" actId="478"/>
          <ac:picMkLst>
            <pc:docMk/>
            <pc:sldMk cId="1513927523" sldId="344"/>
            <ac:picMk id="7" creationId="{E00C0C86-D2C7-5C3B-6246-B6527BBFA4A4}"/>
          </ac:picMkLst>
        </pc:picChg>
        <pc:picChg chg="add del mod">
          <ac:chgData name="Roest AH, Allard" userId="cc2f57db-4b62-445f-aa21-86164d2f1516" providerId="ADAL" clId="{1E30B9A3-F139-433D-8DE6-CCE178378587}" dt="2024-10-01T09:14:15.439" v="3707" actId="478"/>
          <ac:picMkLst>
            <pc:docMk/>
            <pc:sldMk cId="1513927523" sldId="344"/>
            <ac:picMk id="8" creationId="{67778664-4BCF-7833-D46D-DC2DA353328A}"/>
          </ac:picMkLst>
        </pc:picChg>
        <pc:picChg chg="add mod">
          <ac:chgData name="Roest AH, Allard" userId="cc2f57db-4b62-445f-aa21-86164d2f1516" providerId="ADAL" clId="{1E30B9A3-F139-433D-8DE6-CCE178378587}" dt="2024-10-01T10:16:44.238" v="6639" actId="1038"/>
          <ac:picMkLst>
            <pc:docMk/>
            <pc:sldMk cId="1513927523" sldId="344"/>
            <ac:picMk id="9" creationId="{09DA9E02-8FDE-63EA-5435-A57219D3D084}"/>
          </ac:picMkLst>
        </pc:picChg>
        <pc:picChg chg="del">
          <ac:chgData name="Roest AH, Allard" userId="cc2f57db-4b62-445f-aa21-86164d2f1516" providerId="ADAL" clId="{1E30B9A3-F139-433D-8DE6-CCE178378587}" dt="2024-10-01T09:12:58.709" v="3637" actId="478"/>
          <ac:picMkLst>
            <pc:docMk/>
            <pc:sldMk cId="1513927523" sldId="344"/>
            <ac:picMk id="10" creationId="{B7973A07-965D-7868-6CA0-58CD5544358A}"/>
          </ac:picMkLst>
        </pc:picChg>
        <pc:picChg chg="add mod">
          <ac:chgData name="Roest AH, Allard" userId="cc2f57db-4b62-445f-aa21-86164d2f1516" providerId="ADAL" clId="{1E30B9A3-F139-433D-8DE6-CCE178378587}" dt="2024-10-01T10:16:56.370" v="6640" actId="732"/>
          <ac:picMkLst>
            <pc:docMk/>
            <pc:sldMk cId="1513927523" sldId="344"/>
            <ac:picMk id="11" creationId="{143E6C20-CEE9-F7F4-C145-22F1DFAB6D81}"/>
          </ac:picMkLst>
        </pc:picChg>
      </pc:sldChg>
      <pc:sldChg chg="add setBg">
        <pc:chgData name="Roest AH, Allard" userId="cc2f57db-4b62-445f-aa21-86164d2f1516" providerId="ADAL" clId="{1E30B9A3-F139-433D-8DE6-CCE178378587}" dt="2024-10-01T10:04:56.616" v="6420"/>
        <pc:sldMkLst>
          <pc:docMk/>
          <pc:sldMk cId="1170799585" sldId="345"/>
        </pc:sldMkLst>
      </pc:sldChg>
      <pc:sldChg chg="addSp delSp modSp add mod modClrScheme chgLayout">
        <pc:chgData name="Roest AH, Allard" userId="cc2f57db-4b62-445f-aa21-86164d2f1516" providerId="ADAL" clId="{1E30B9A3-F139-433D-8DE6-CCE178378587}" dt="2024-10-01T09:18:43.411" v="4139" actId="26606"/>
        <pc:sldMkLst>
          <pc:docMk/>
          <pc:sldMk cId="1078073394" sldId="346"/>
        </pc:sldMkLst>
        <pc:spChg chg="mod">
          <ac:chgData name="Roest AH, Allard" userId="cc2f57db-4b62-445f-aa21-86164d2f1516" providerId="ADAL" clId="{1E30B9A3-F139-433D-8DE6-CCE178378587}" dt="2024-10-01T09:18:43.411" v="4139" actId="26606"/>
          <ac:spMkLst>
            <pc:docMk/>
            <pc:sldMk cId="1078073394" sldId="346"/>
            <ac:spMk id="2" creationId="{92F20182-2922-1191-4A9C-5ED9F344B2A0}"/>
          </ac:spMkLst>
        </pc:spChg>
        <pc:spChg chg="mod ord">
          <ac:chgData name="Roest AH, Allard" userId="cc2f57db-4b62-445f-aa21-86164d2f1516" providerId="ADAL" clId="{1E30B9A3-F139-433D-8DE6-CCE178378587}" dt="2024-10-01T09:18:43.411" v="4139" actId="26606"/>
          <ac:spMkLst>
            <pc:docMk/>
            <pc:sldMk cId="1078073394" sldId="346"/>
            <ac:spMk id="5" creationId="{E4BD49B8-78C9-C742-474D-67E1D3477F0D}"/>
          </ac:spMkLst>
        </pc:spChg>
        <pc:spChg chg="mod">
          <ac:chgData name="Roest AH, Allard" userId="cc2f57db-4b62-445f-aa21-86164d2f1516" providerId="ADAL" clId="{1E30B9A3-F139-433D-8DE6-CCE178378587}" dt="2024-10-01T09:18:43.411" v="4139" actId="26606"/>
          <ac:spMkLst>
            <pc:docMk/>
            <pc:sldMk cId="1078073394" sldId="346"/>
            <ac:spMk id="8" creationId="{936334E0-9654-8E8E-B4F4-925CBC4D3CB5}"/>
          </ac:spMkLst>
        </pc:spChg>
        <pc:picChg chg="add mod ord">
          <ac:chgData name="Roest AH, Allard" userId="cc2f57db-4b62-445f-aa21-86164d2f1516" providerId="ADAL" clId="{1E30B9A3-F139-433D-8DE6-CCE178378587}" dt="2024-10-01T09:18:43.411" v="4139" actId="26606"/>
          <ac:picMkLst>
            <pc:docMk/>
            <pc:sldMk cId="1078073394" sldId="346"/>
            <ac:picMk id="3" creationId="{6680745E-CD01-446E-61C6-B65F22C61A8E}"/>
          </ac:picMkLst>
        </pc:picChg>
        <pc:picChg chg="del">
          <ac:chgData name="Roest AH, Allard" userId="cc2f57db-4b62-445f-aa21-86164d2f1516" providerId="ADAL" clId="{1E30B9A3-F139-433D-8DE6-CCE178378587}" dt="2024-10-01T09:16:02.596" v="3775" actId="478"/>
          <ac:picMkLst>
            <pc:docMk/>
            <pc:sldMk cId="1078073394" sldId="346"/>
            <ac:picMk id="4098" creationId="{443529B1-8136-7D05-173D-73B7CD554893}"/>
          </ac:picMkLst>
        </pc:picChg>
      </pc:sldChg>
      <pc:sldChg chg="add del">
        <pc:chgData name="Roest AH, Allard" userId="cc2f57db-4b62-445f-aa21-86164d2f1516" providerId="ADAL" clId="{1E30B9A3-F139-433D-8DE6-CCE178378587}" dt="2024-10-01T09:15:49.230" v="3760" actId="2890"/>
        <pc:sldMkLst>
          <pc:docMk/>
          <pc:sldMk cId="1623264061" sldId="346"/>
        </pc:sldMkLst>
      </pc:sldChg>
      <pc:sldChg chg="addSp delSp modSp add mod">
        <pc:chgData name="Roest AH, Allard" userId="cc2f57db-4b62-445f-aa21-86164d2f1516" providerId="ADAL" clId="{1E30B9A3-F139-433D-8DE6-CCE178378587}" dt="2024-10-01T09:21:25.585" v="4620" actId="1038"/>
        <pc:sldMkLst>
          <pc:docMk/>
          <pc:sldMk cId="848371908" sldId="347"/>
        </pc:sldMkLst>
        <pc:spChg chg="mod">
          <ac:chgData name="Roest AH, Allard" userId="cc2f57db-4b62-445f-aa21-86164d2f1516" providerId="ADAL" clId="{1E30B9A3-F139-433D-8DE6-CCE178378587}" dt="2024-10-01T09:18:54.705" v="4146" actId="20577"/>
          <ac:spMkLst>
            <pc:docMk/>
            <pc:sldMk cId="848371908" sldId="347"/>
            <ac:spMk id="2" creationId="{92F20182-2922-1191-4A9C-5ED9F344B2A0}"/>
          </ac:spMkLst>
        </pc:spChg>
        <pc:spChg chg="mod">
          <ac:chgData name="Roest AH, Allard" userId="cc2f57db-4b62-445f-aa21-86164d2f1516" providerId="ADAL" clId="{1E30B9A3-F139-433D-8DE6-CCE178378587}" dt="2024-10-01T09:21:06.475" v="4599" actId="20577"/>
          <ac:spMkLst>
            <pc:docMk/>
            <pc:sldMk cId="848371908" sldId="347"/>
            <ac:spMk id="8" creationId="{936334E0-9654-8E8E-B4F4-925CBC4D3CB5}"/>
          </ac:spMkLst>
        </pc:spChg>
        <pc:picChg chg="del">
          <ac:chgData name="Roest AH, Allard" userId="cc2f57db-4b62-445f-aa21-86164d2f1516" providerId="ADAL" clId="{1E30B9A3-F139-433D-8DE6-CCE178378587}" dt="2024-10-01T09:21:11.634" v="4600" actId="478"/>
          <ac:picMkLst>
            <pc:docMk/>
            <pc:sldMk cId="848371908" sldId="347"/>
            <ac:picMk id="3" creationId="{6680745E-CD01-446E-61C6-B65F22C61A8E}"/>
          </ac:picMkLst>
        </pc:picChg>
        <pc:picChg chg="add mod">
          <ac:chgData name="Roest AH, Allard" userId="cc2f57db-4b62-445f-aa21-86164d2f1516" providerId="ADAL" clId="{1E30B9A3-F139-433D-8DE6-CCE178378587}" dt="2024-10-01T09:21:25.585" v="4620" actId="1038"/>
          <ac:picMkLst>
            <pc:docMk/>
            <pc:sldMk cId="848371908" sldId="347"/>
            <ac:picMk id="4" creationId="{744B7F82-43D5-5DD3-BDFB-4699859749C2}"/>
          </ac:picMkLst>
        </pc:picChg>
      </pc:sldChg>
      <pc:sldChg chg="addSp delSp modSp add mod">
        <pc:chgData name="Roest AH, Allard" userId="cc2f57db-4b62-445f-aa21-86164d2f1516" providerId="ADAL" clId="{1E30B9A3-F139-433D-8DE6-CCE178378587}" dt="2024-10-01T09:24:33.735" v="4872" actId="1076"/>
        <pc:sldMkLst>
          <pc:docMk/>
          <pc:sldMk cId="3889794485" sldId="348"/>
        </pc:sldMkLst>
        <pc:spChg chg="mod">
          <ac:chgData name="Roest AH, Allard" userId="cc2f57db-4b62-445f-aa21-86164d2f1516" providerId="ADAL" clId="{1E30B9A3-F139-433D-8DE6-CCE178378587}" dt="2024-10-01T09:22:35.080" v="4635" actId="20577"/>
          <ac:spMkLst>
            <pc:docMk/>
            <pc:sldMk cId="3889794485" sldId="348"/>
            <ac:spMk id="2" creationId="{92F20182-2922-1191-4A9C-5ED9F344B2A0}"/>
          </ac:spMkLst>
        </pc:spChg>
        <pc:spChg chg="mod">
          <ac:chgData name="Roest AH, Allard" userId="cc2f57db-4b62-445f-aa21-86164d2f1516" providerId="ADAL" clId="{1E30B9A3-F139-433D-8DE6-CCE178378587}" dt="2024-10-01T09:23:44.027" v="4869" actId="14100"/>
          <ac:spMkLst>
            <pc:docMk/>
            <pc:sldMk cId="3889794485" sldId="348"/>
            <ac:spMk id="8" creationId="{936334E0-9654-8E8E-B4F4-925CBC4D3CB5}"/>
          </ac:spMkLst>
        </pc:spChg>
        <pc:picChg chg="add mod">
          <ac:chgData name="Roest AH, Allard" userId="cc2f57db-4b62-445f-aa21-86164d2f1516" providerId="ADAL" clId="{1E30B9A3-F139-433D-8DE6-CCE178378587}" dt="2024-10-01T09:24:33.735" v="4872" actId="1076"/>
          <ac:picMkLst>
            <pc:docMk/>
            <pc:sldMk cId="3889794485" sldId="348"/>
            <ac:picMk id="4" creationId="{5FF0EC50-E0B3-454D-3001-2512EE54080A}"/>
          </ac:picMkLst>
        </pc:picChg>
        <pc:picChg chg="del">
          <ac:chgData name="Roest AH, Allard" userId="cc2f57db-4b62-445f-aa21-86164d2f1516" providerId="ADAL" clId="{1E30B9A3-F139-433D-8DE6-CCE178378587}" dt="2024-10-01T09:23:45.097" v="4870" actId="478"/>
          <ac:picMkLst>
            <pc:docMk/>
            <pc:sldMk cId="3889794485" sldId="348"/>
            <ac:picMk id="4098" creationId="{443529B1-8136-7D05-173D-73B7CD554893}"/>
          </ac:picMkLst>
        </pc:picChg>
      </pc:sldChg>
      <pc:sldChg chg="addSp delSp modSp add mod">
        <pc:chgData name="Roest AH, Allard" userId="cc2f57db-4b62-445f-aa21-86164d2f1516" providerId="ADAL" clId="{1E30B9A3-F139-433D-8DE6-CCE178378587}" dt="2024-10-01T09:31:40.933" v="5282" actId="1076"/>
        <pc:sldMkLst>
          <pc:docMk/>
          <pc:sldMk cId="4261188261" sldId="349"/>
        </pc:sldMkLst>
        <pc:spChg chg="mod">
          <ac:chgData name="Roest AH, Allard" userId="cc2f57db-4b62-445f-aa21-86164d2f1516" providerId="ADAL" clId="{1E30B9A3-F139-433D-8DE6-CCE178378587}" dt="2024-10-01T09:29:00.179" v="5070" actId="20577"/>
          <ac:spMkLst>
            <pc:docMk/>
            <pc:sldMk cId="4261188261" sldId="349"/>
            <ac:spMk id="2" creationId="{92F20182-2922-1191-4A9C-5ED9F344B2A0}"/>
          </ac:spMkLst>
        </pc:spChg>
        <pc:spChg chg="mod">
          <ac:chgData name="Roest AH, Allard" userId="cc2f57db-4b62-445f-aa21-86164d2f1516" providerId="ADAL" clId="{1E30B9A3-F139-433D-8DE6-CCE178378587}" dt="2024-10-01T09:26:04.148" v="4947" actId="20577"/>
          <ac:spMkLst>
            <pc:docMk/>
            <pc:sldMk cId="4261188261" sldId="349"/>
            <ac:spMk id="8" creationId="{936334E0-9654-8E8E-B4F4-925CBC4D3CB5}"/>
          </ac:spMkLst>
        </pc:spChg>
        <pc:spChg chg="add mod">
          <ac:chgData name="Roest AH, Allard" userId="cc2f57db-4b62-445f-aa21-86164d2f1516" providerId="ADAL" clId="{1E30B9A3-F139-433D-8DE6-CCE178378587}" dt="2024-10-01T09:30:16.327" v="5203" actId="20577"/>
          <ac:spMkLst>
            <pc:docMk/>
            <pc:sldMk cId="4261188261" sldId="349"/>
            <ac:spMk id="12" creationId="{C1BDC318-B1FD-3438-8613-5D089CD60B7A}"/>
          </ac:spMkLst>
        </pc:spChg>
        <pc:picChg chg="del">
          <ac:chgData name="Roest AH, Allard" userId="cc2f57db-4b62-445f-aa21-86164d2f1516" providerId="ADAL" clId="{1E30B9A3-F139-433D-8DE6-CCE178378587}" dt="2024-10-01T09:24:43.010" v="4892" actId="478"/>
          <ac:picMkLst>
            <pc:docMk/>
            <pc:sldMk cId="4261188261" sldId="349"/>
            <ac:picMk id="4" creationId="{5FF0EC50-E0B3-454D-3001-2512EE54080A}"/>
          </ac:picMkLst>
        </pc:picChg>
        <pc:picChg chg="add del mod modCrop">
          <ac:chgData name="Roest AH, Allard" userId="cc2f57db-4b62-445f-aa21-86164d2f1516" providerId="ADAL" clId="{1E30B9A3-F139-433D-8DE6-CCE178378587}" dt="2024-10-01T09:29:04.492" v="5071" actId="478"/>
          <ac:picMkLst>
            <pc:docMk/>
            <pc:sldMk cId="4261188261" sldId="349"/>
            <ac:picMk id="6" creationId="{BA71B9C9-2D59-D1C4-CE71-35857B88BF1E}"/>
          </ac:picMkLst>
        </pc:picChg>
        <pc:picChg chg="add del mod">
          <ac:chgData name="Roest AH, Allard" userId="cc2f57db-4b62-445f-aa21-86164d2f1516" providerId="ADAL" clId="{1E30B9A3-F139-433D-8DE6-CCE178378587}" dt="2024-10-01T09:29:04.492" v="5071" actId="478"/>
          <ac:picMkLst>
            <pc:docMk/>
            <pc:sldMk cId="4261188261" sldId="349"/>
            <ac:picMk id="9" creationId="{E909247F-30EB-E756-7358-9966D9276FD7}"/>
          </ac:picMkLst>
        </pc:picChg>
        <pc:picChg chg="add mod">
          <ac:chgData name="Roest AH, Allard" userId="cc2f57db-4b62-445f-aa21-86164d2f1516" providerId="ADAL" clId="{1E30B9A3-F139-433D-8DE6-CCE178378587}" dt="2024-10-01T09:31:36.875" v="5280" actId="1076"/>
          <ac:picMkLst>
            <pc:docMk/>
            <pc:sldMk cId="4261188261" sldId="349"/>
            <ac:picMk id="11" creationId="{C13FBABF-C47A-ADBF-8497-2E31BBE6F1CA}"/>
          </ac:picMkLst>
        </pc:picChg>
        <pc:picChg chg="add mod modCrop">
          <ac:chgData name="Roest AH, Allard" userId="cc2f57db-4b62-445f-aa21-86164d2f1516" providerId="ADAL" clId="{1E30B9A3-F139-433D-8DE6-CCE178378587}" dt="2024-10-01T09:31:40.933" v="5282" actId="1076"/>
          <ac:picMkLst>
            <pc:docMk/>
            <pc:sldMk cId="4261188261" sldId="349"/>
            <ac:picMk id="14" creationId="{85CF78C1-1872-F6A9-59BE-58053B82F56C}"/>
          </ac:picMkLst>
        </pc:picChg>
        <pc:picChg chg="add mod modCrop">
          <ac:chgData name="Roest AH, Allard" userId="cc2f57db-4b62-445f-aa21-86164d2f1516" providerId="ADAL" clId="{1E30B9A3-F139-433D-8DE6-CCE178378587}" dt="2024-10-01T09:31:39.098" v="5281" actId="1076"/>
          <ac:picMkLst>
            <pc:docMk/>
            <pc:sldMk cId="4261188261" sldId="349"/>
            <ac:picMk id="15" creationId="{F72EC0BC-8467-34C0-73FE-00B043B4D9D0}"/>
          </ac:picMkLst>
        </pc:picChg>
      </pc:sldChg>
      <pc:sldChg chg="addSp delSp modSp add mod setBg">
        <pc:chgData name="Roest AH, Allard" userId="cc2f57db-4b62-445f-aa21-86164d2f1516" providerId="ADAL" clId="{1E30B9A3-F139-433D-8DE6-CCE178378587}" dt="2024-10-01T10:06:03.677" v="6424"/>
        <pc:sldMkLst>
          <pc:docMk/>
          <pc:sldMk cId="976038492" sldId="350"/>
        </pc:sldMkLst>
        <pc:spChg chg="mod">
          <ac:chgData name="Roest AH, Allard" userId="cc2f57db-4b62-445f-aa21-86164d2f1516" providerId="ADAL" clId="{1E30B9A3-F139-433D-8DE6-CCE178378587}" dt="2024-10-01T09:27:21.718" v="4993" actId="20577"/>
          <ac:spMkLst>
            <pc:docMk/>
            <pc:sldMk cId="976038492" sldId="350"/>
            <ac:spMk id="2" creationId="{92F20182-2922-1191-4A9C-5ED9F344B2A0}"/>
          </ac:spMkLst>
        </pc:spChg>
        <pc:picChg chg="add mod">
          <ac:chgData name="Roest AH, Allard" userId="cc2f57db-4b62-445f-aa21-86164d2f1516" providerId="ADAL" clId="{1E30B9A3-F139-433D-8DE6-CCE178378587}" dt="2024-10-01T09:26:51.536" v="4970" actId="1038"/>
          <ac:picMkLst>
            <pc:docMk/>
            <pc:sldMk cId="976038492" sldId="350"/>
            <ac:picMk id="3" creationId="{EE3031D0-7DDB-625E-655B-9D2012DB08B7}"/>
          </ac:picMkLst>
        </pc:picChg>
        <pc:picChg chg="add mod">
          <ac:chgData name="Roest AH, Allard" userId="cc2f57db-4b62-445f-aa21-86164d2f1516" providerId="ADAL" clId="{1E30B9A3-F139-433D-8DE6-CCE178378587}" dt="2024-10-01T09:26:51.536" v="4970" actId="1038"/>
          <ac:picMkLst>
            <pc:docMk/>
            <pc:sldMk cId="976038492" sldId="350"/>
            <ac:picMk id="4" creationId="{8DC9167C-9F5A-69E0-0797-EAE094B8D64C}"/>
          </ac:picMkLst>
        </pc:picChg>
        <pc:picChg chg="del">
          <ac:chgData name="Roest AH, Allard" userId="cc2f57db-4b62-445f-aa21-86164d2f1516" providerId="ADAL" clId="{1E30B9A3-F139-433D-8DE6-CCE178378587}" dt="2024-10-01T09:26:24.005" v="4949" actId="478"/>
          <ac:picMkLst>
            <pc:docMk/>
            <pc:sldMk cId="976038492" sldId="350"/>
            <ac:picMk id="9" creationId="{09DA9E02-8FDE-63EA-5435-A57219D3D084}"/>
          </ac:picMkLst>
        </pc:picChg>
        <pc:picChg chg="del">
          <ac:chgData name="Roest AH, Allard" userId="cc2f57db-4b62-445f-aa21-86164d2f1516" providerId="ADAL" clId="{1E30B9A3-F139-433D-8DE6-CCE178378587}" dt="2024-10-01T09:26:24.005" v="4949" actId="478"/>
          <ac:picMkLst>
            <pc:docMk/>
            <pc:sldMk cId="976038492" sldId="350"/>
            <ac:picMk id="11" creationId="{143E6C20-CEE9-F7F4-C145-22F1DFAB6D81}"/>
          </ac:picMkLst>
        </pc:picChg>
      </pc:sldChg>
      <pc:sldChg chg="addSp delSp modSp add mod setBg">
        <pc:chgData name="Roest AH, Allard" userId="cc2f57db-4b62-445f-aa21-86164d2f1516" providerId="ADAL" clId="{1E30B9A3-F139-433D-8DE6-CCE178378587}" dt="2024-10-01T10:05:59.728" v="6423"/>
        <pc:sldMkLst>
          <pc:docMk/>
          <pc:sldMk cId="3359810354" sldId="351"/>
        </pc:sldMkLst>
        <pc:spChg chg="mod">
          <ac:chgData name="Roest AH, Allard" userId="cc2f57db-4b62-445f-aa21-86164d2f1516" providerId="ADAL" clId="{1E30B9A3-F139-433D-8DE6-CCE178378587}" dt="2024-10-01T09:27:35.398" v="5013" actId="20577"/>
          <ac:spMkLst>
            <pc:docMk/>
            <pc:sldMk cId="3359810354" sldId="351"/>
            <ac:spMk id="2" creationId="{92F20182-2922-1191-4A9C-5ED9F344B2A0}"/>
          </ac:spMkLst>
        </pc:spChg>
        <pc:picChg chg="del">
          <ac:chgData name="Roest AH, Allard" userId="cc2f57db-4b62-445f-aa21-86164d2f1516" providerId="ADAL" clId="{1E30B9A3-F139-433D-8DE6-CCE178378587}" dt="2024-10-01T09:27:31.205" v="4995" actId="478"/>
          <ac:picMkLst>
            <pc:docMk/>
            <pc:sldMk cId="3359810354" sldId="351"/>
            <ac:picMk id="3" creationId="{EE3031D0-7DDB-625E-655B-9D2012DB08B7}"/>
          </ac:picMkLst>
        </pc:picChg>
        <pc:picChg chg="del">
          <ac:chgData name="Roest AH, Allard" userId="cc2f57db-4b62-445f-aa21-86164d2f1516" providerId="ADAL" clId="{1E30B9A3-F139-433D-8DE6-CCE178378587}" dt="2024-10-01T09:27:31.205" v="4995" actId="478"/>
          <ac:picMkLst>
            <pc:docMk/>
            <pc:sldMk cId="3359810354" sldId="351"/>
            <ac:picMk id="4" creationId="{8DC9167C-9F5A-69E0-0797-EAE094B8D64C}"/>
          </ac:picMkLst>
        </pc:picChg>
        <pc:picChg chg="add mod">
          <ac:chgData name="Roest AH, Allard" userId="cc2f57db-4b62-445f-aa21-86164d2f1516" providerId="ADAL" clId="{1E30B9A3-F139-433D-8DE6-CCE178378587}" dt="2024-10-01T09:28:10.352" v="5016" actId="14100"/>
          <ac:picMkLst>
            <pc:docMk/>
            <pc:sldMk cId="3359810354" sldId="351"/>
            <ac:picMk id="7" creationId="{401A3893-75C6-31D0-6498-C93F16A3396E}"/>
          </ac:picMkLst>
        </pc:picChg>
        <pc:picChg chg="add mod">
          <ac:chgData name="Roest AH, Allard" userId="cc2f57db-4b62-445f-aa21-86164d2f1516" providerId="ADAL" clId="{1E30B9A3-F139-433D-8DE6-CCE178378587}" dt="2024-10-01T09:28:30.855" v="5021" actId="1038"/>
          <ac:picMkLst>
            <pc:docMk/>
            <pc:sldMk cId="3359810354" sldId="351"/>
            <ac:picMk id="9" creationId="{87B82700-10B1-1B59-A35D-61F2C052910F}"/>
          </ac:picMkLst>
        </pc:picChg>
      </pc:sldChg>
      <pc:sldChg chg="addSp delSp modSp add mod setBg modClrScheme chgLayout">
        <pc:chgData name="Roest AH, Allard" userId="cc2f57db-4b62-445f-aa21-86164d2f1516" providerId="ADAL" clId="{1E30B9A3-F139-433D-8DE6-CCE178378587}" dt="2024-10-01T10:05:05.941" v="6421"/>
        <pc:sldMkLst>
          <pc:docMk/>
          <pc:sldMk cId="1456307870" sldId="352"/>
        </pc:sldMkLst>
        <pc:spChg chg="mod">
          <ac:chgData name="Roest AH, Allard" userId="cc2f57db-4b62-445f-aa21-86164d2f1516" providerId="ADAL" clId="{1E30B9A3-F139-433D-8DE6-CCE178378587}" dt="2024-10-01T09:34:40.725" v="5744" actId="26606"/>
          <ac:spMkLst>
            <pc:docMk/>
            <pc:sldMk cId="1456307870" sldId="352"/>
            <ac:spMk id="2" creationId="{92F20182-2922-1191-4A9C-5ED9F344B2A0}"/>
          </ac:spMkLst>
        </pc:spChg>
        <pc:spChg chg="mod ord">
          <ac:chgData name="Roest AH, Allard" userId="cc2f57db-4b62-445f-aa21-86164d2f1516" providerId="ADAL" clId="{1E30B9A3-F139-433D-8DE6-CCE178378587}" dt="2024-10-01T09:34:40.725" v="5744" actId="26606"/>
          <ac:spMkLst>
            <pc:docMk/>
            <pc:sldMk cId="1456307870" sldId="352"/>
            <ac:spMk id="5" creationId="{E4BD49B8-78C9-C742-474D-67E1D3477F0D}"/>
          </ac:spMkLst>
        </pc:spChg>
        <pc:spChg chg="mod">
          <ac:chgData name="Roest AH, Allard" userId="cc2f57db-4b62-445f-aa21-86164d2f1516" providerId="ADAL" clId="{1E30B9A3-F139-433D-8DE6-CCE178378587}" dt="2024-10-01T09:34:40.725" v="5744" actId="26606"/>
          <ac:spMkLst>
            <pc:docMk/>
            <pc:sldMk cId="1456307870" sldId="352"/>
            <ac:spMk id="8" creationId="{936334E0-9654-8E8E-B4F4-925CBC4D3CB5}"/>
          </ac:spMkLst>
        </pc:spChg>
        <pc:picChg chg="add mod ord">
          <ac:chgData name="Roest AH, Allard" userId="cc2f57db-4b62-445f-aa21-86164d2f1516" providerId="ADAL" clId="{1E30B9A3-F139-433D-8DE6-CCE178378587}" dt="2024-10-01T09:34:40.725" v="5744" actId="26606"/>
          <ac:picMkLst>
            <pc:docMk/>
            <pc:sldMk cId="1456307870" sldId="352"/>
            <ac:picMk id="3" creationId="{92947F88-19EA-0FFA-C21F-13AAB37F5C47}"/>
          </ac:picMkLst>
        </pc:picChg>
        <pc:picChg chg="del">
          <ac:chgData name="Roest AH, Allard" userId="cc2f57db-4b62-445f-aa21-86164d2f1516" providerId="ADAL" clId="{1E30B9A3-F139-433D-8DE6-CCE178378587}" dt="2024-10-01T09:32:07.750" v="5299" actId="478"/>
          <ac:picMkLst>
            <pc:docMk/>
            <pc:sldMk cId="1456307870" sldId="352"/>
            <ac:picMk id="4" creationId="{5FF0EC50-E0B3-454D-3001-2512EE54080A}"/>
          </ac:picMkLst>
        </pc:picChg>
      </pc:sldChg>
      <pc:sldChg chg="modSp add mod setBg">
        <pc:chgData name="Roest AH, Allard" userId="cc2f57db-4b62-445f-aa21-86164d2f1516" providerId="ADAL" clId="{1E30B9A3-F139-433D-8DE6-CCE178378587}" dt="2024-10-01T10:05:11.784" v="6422"/>
        <pc:sldMkLst>
          <pc:docMk/>
          <pc:sldMk cId="2496438418" sldId="353"/>
        </pc:sldMkLst>
        <pc:spChg chg="mod">
          <ac:chgData name="Roest AH, Allard" userId="cc2f57db-4b62-445f-aa21-86164d2f1516" providerId="ADAL" clId="{1E30B9A3-F139-433D-8DE6-CCE178378587}" dt="2024-10-01T09:35:01.097" v="5793" actId="20577"/>
          <ac:spMkLst>
            <pc:docMk/>
            <pc:sldMk cId="2496438418" sldId="353"/>
            <ac:spMk id="2" creationId="{92F20182-2922-1191-4A9C-5ED9F344B2A0}"/>
          </ac:spMkLst>
        </pc:spChg>
        <pc:spChg chg="mod">
          <ac:chgData name="Roest AH, Allard" userId="cc2f57db-4b62-445f-aa21-86164d2f1516" providerId="ADAL" clId="{1E30B9A3-F139-433D-8DE6-CCE178378587}" dt="2024-10-01T09:38:27.452" v="6296" actId="403"/>
          <ac:spMkLst>
            <pc:docMk/>
            <pc:sldMk cId="2496438418" sldId="353"/>
            <ac:spMk id="8" creationId="{936334E0-9654-8E8E-B4F4-925CBC4D3CB5}"/>
          </ac:spMkLst>
        </pc:spChg>
      </pc:sldChg>
      <pc:sldChg chg="modSp add mod">
        <pc:chgData name="Roest AH, Allard" userId="cc2f57db-4b62-445f-aa21-86164d2f1516" providerId="ADAL" clId="{1E30B9A3-F139-433D-8DE6-CCE178378587}" dt="2024-10-01T09:39:48.110" v="6413" actId="14100"/>
        <pc:sldMkLst>
          <pc:docMk/>
          <pc:sldMk cId="3778574144" sldId="354"/>
        </pc:sldMkLst>
        <pc:spChg chg="mod">
          <ac:chgData name="Roest AH, Allard" userId="cc2f57db-4b62-445f-aa21-86164d2f1516" providerId="ADAL" clId="{1E30B9A3-F139-433D-8DE6-CCE178378587}" dt="2024-10-01T09:39:48.110" v="6413" actId="14100"/>
          <ac:spMkLst>
            <pc:docMk/>
            <pc:sldMk cId="3778574144" sldId="354"/>
            <ac:spMk id="2" creationId="{92F20182-2922-1191-4A9C-5ED9F344B2A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BEFD6-66EE-49A1-B4A8-EEDDC70D26A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B39B8B-C8EF-42B5-B611-981176E39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8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lide - grafisch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BC65C7ED-5645-DF30-1E5C-6069EC4BF6A9}"/>
              </a:ext>
            </a:extLst>
          </p:cNvPr>
          <p:cNvSpPr/>
          <p:nvPr/>
        </p:nvSpPr>
        <p:spPr>
          <a:xfrm>
            <a:off x="7346950" y="4780927"/>
            <a:ext cx="1746412" cy="1746412"/>
          </a:xfrm>
          <a:custGeom>
            <a:avLst/>
            <a:gdLst>
              <a:gd name="connsiteX0" fmla="*/ 1746413 w 1746412"/>
              <a:gd name="connsiteY0" fmla="*/ 873206 h 1746412"/>
              <a:gd name="connsiteX1" fmla="*/ 873206 w 1746412"/>
              <a:gd name="connsiteY1" fmla="*/ 1746413 h 1746412"/>
              <a:gd name="connsiteX2" fmla="*/ 0 w 1746412"/>
              <a:gd name="connsiteY2" fmla="*/ 873206 h 1746412"/>
              <a:gd name="connsiteX3" fmla="*/ 873206 w 1746412"/>
              <a:gd name="connsiteY3" fmla="*/ 0 h 1746412"/>
              <a:gd name="connsiteX4" fmla="*/ 1746413 w 1746412"/>
              <a:gd name="connsiteY4" fmla="*/ 873206 h 174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412" h="1746412">
                <a:moveTo>
                  <a:pt x="1746413" y="873206"/>
                </a:moveTo>
                <a:cubicBezTo>
                  <a:pt x="1746413" y="1355465"/>
                  <a:pt x="1355465" y="1746413"/>
                  <a:pt x="873206" y="1746413"/>
                </a:cubicBezTo>
                <a:cubicBezTo>
                  <a:pt x="390948" y="1746413"/>
                  <a:pt x="0" y="1355465"/>
                  <a:pt x="0" y="873206"/>
                </a:cubicBezTo>
                <a:cubicBezTo>
                  <a:pt x="0" y="390948"/>
                  <a:pt x="390948" y="0"/>
                  <a:pt x="873206" y="0"/>
                </a:cubicBezTo>
                <a:cubicBezTo>
                  <a:pt x="1355465" y="0"/>
                  <a:pt x="1746413" y="390948"/>
                  <a:pt x="1746413" y="873206"/>
                </a:cubicBezTo>
                <a:close/>
              </a:path>
            </a:pathLst>
          </a:custGeom>
          <a:noFill/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0B4A956A-BB68-8902-B980-D03F37DD1B3D}"/>
              </a:ext>
            </a:extLst>
          </p:cNvPr>
          <p:cNvSpPr/>
          <p:nvPr/>
        </p:nvSpPr>
        <p:spPr>
          <a:xfrm>
            <a:off x="7346949" y="4780927"/>
            <a:ext cx="1738838" cy="1746413"/>
          </a:xfrm>
          <a:custGeom>
            <a:avLst/>
            <a:gdLst>
              <a:gd name="connsiteX0" fmla="*/ 868878 w 1738838"/>
              <a:gd name="connsiteY0" fmla="*/ 1143175 h 1746413"/>
              <a:gd name="connsiteX1" fmla="*/ 1636044 w 1738838"/>
              <a:gd name="connsiteY1" fmla="*/ 1298448 h 1746413"/>
              <a:gd name="connsiteX2" fmla="*/ 1402324 w 1738838"/>
              <a:gd name="connsiteY2" fmla="*/ 1567876 h 1746413"/>
              <a:gd name="connsiteX3" fmla="*/ 868878 w 1738838"/>
              <a:gd name="connsiteY3" fmla="*/ 1143175 h 1746413"/>
              <a:gd name="connsiteX4" fmla="*/ 3246 w 1738838"/>
              <a:gd name="connsiteY4" fmla="*/ 947867 h 1746413"/>
              <a:gd name="connsiteX5" fmla="*/ 47069 w 1738838"/>
              <a:gd name="connsiteY5" fmla="*/ 957605 h 1746413"/>
              <a:gd name="connsiteX6" fmla="*/ 1096106 w 1738838"/>
              <a:gd name="connsiteY6" fmla="*/ 1717739 h 1746413"/>
              <a:gd name="connsiteX7" fmla="*/ 873206 w 1738838"/>
              <a:gd name="connsiteY7" fmla="*/ 1746413 h 1746413"/>
              <a:gd name="connsiteX8" fmla="*/ 3246 w 1738838"/>
              <a:gd name="connsiteY8" fmla="*/ 947867 h 1746413"/>
              <a:gd name="connsiteX9" fmla="*/ 1625224 w 1738838"/>
              <a:gd name="connsiteY9" fmla="*/ 429569 h 1746413"/>
              <a:gd name="connsiteX10" fmla="*/ 1738838 w 1738838"/>
              <a:gd name="connsiteY10" fmla="*/ 759050 h 1746413"/>
              <a:gd name="connsiteX11" fmla="*/ 1124780 w 1738838"/>
              <a:gd name="connsiteY11" fmla="*/ 1050119 h 1746413"/>
              <a:gd name="connsiteX12" fmla="*/ 474474 w 1738838"/>
              <a:gd name="connsiteY12" fmla="*/ 984115 h 1746413"/>
              <a:gd name="connsiteX13" fmla="*/ 1625224 w 1738838"/>
              <a:gd name="connsiteY13" fmla="*/ 429569 h 1746413"/>
              <a:gd name="connsiteX14" fmla="*/ 873206 w 1738838"/>
              <a:gd name="connsiteY14" fmla="*/ 0 h 1746413"/>
              <a:gd name="connsiteX15" fmla="*/ 1422342 w 1738838"/>
              <a:gd name="connsiteY15" fmla="*/ 193144 h 1746413"/>
              <a:gd name="connsiteX16" fmla="*/ 1280053 w 1738838"/>
              <a:gd name="connsiteY16" fmla="*/ 286200 h 1746413"/>
              <a:gd name="connsiteX17" fmla="*/ 982492 w 1738838"/>
              <a:gd name="connsiteY17" fmla="*/ 113614 h 1746413"/>
              <a:gd name="connsiteX18" fmla="*/ 502067 w 1738838"/>
              <a:gd name="connsiteY18" fmla="*/ 134173 h 1746413"/>
              <a:gd name="connsiteX19" fmla="*/ 543725 w 1738838"/>
              <a:gd name="connsiteY19" fmla="*/ 185029 h 1746413"/>
              <a:gd name="connsiteX20" fmla="*/ 624878 w 1738838"/>
              <a:gd name="connsiteY20" fmla="*/ 175291 h 1746413"/>
              <a:gd name="connsiteX21" fmla="*/ 901880 w 1738838"/>
              <a:gd name="connsiteY21" fmla="*/ 253197 h 1746413"/>
              <a:gd name="connsiteX22" fmla="*/ 1012789 w 1738838"/>
              <a:gd name="connsiteY22" fmla="*/ 473393 h 1746413"/>
              <a:gd name="connsiteX23" fmla="*/ 869419 w 1738838"/>
              <a:gd name="connsiteY23" fmla="*/ 615681 h 1746413"/>
              <a:gd name="connsiteX24" fmla="*/ 674652 w 1738838"/>
              <a:gd name="connsiteY24" fmla="*/ 537774 h 1746413"/>
              <a:gd name="connsiteX25" fmla="*/ 253197 w 1738838"/>
              <a:gd name="connsiteY25" fmla="*/ 596745 h 1746413"/>
              <a:gd name="connsiteX26" fmla="*/ 325694 w 1738838"/>
              <a:gd name="connsiteY26" fmla="*/ 643814 h 1746413"/>
              <a:gd name="connsiteX27" fmla="*/ 542102 w 1738838"/>
              <a:gd name="connsiteY27" fmla="*/ 644896 h 1746413"/>
              <a:gd name="connsiteX28" fmla="*/ 645978 w 1738838"/>
              <a:gd name="connsiteY28" fmla="*/ 750395 h 1746413"/>
              <a:gd name="connsiteX29" fmla="*/ 300807 w 1738838"/>
              <a:gd name="connsiteY29" fmla="*/ 882404 h 1746413"/>
              <a:gd name="connsiteX30" fmla="*/ 0 w 1738838"/>
              <a:gd name="connsiteY30" fmla="*/ 875912 h 1746413"/>
              <a:gd name="connsiteX31" fmla="*/ 0 w 1738838"/>
              <a:gd name="connsiteY31" fmla="*/ 873206 h 1746413"/>
              <a:gd name="connsiteX32" fmla="*/ 873206 w 1738838"/>
              <a:gd name="connsiteY32" fmla="*/ 0 h 174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38838" h="1746413">
                <a:moveTo>
                  <a:pt x="868878" y="1143175"/>
                </a:moveTo>
                <a:cubicBezTo>
                  <a:pt x="1132355" y="1171849"/>
                  <a:pt x="1397454" y="1217295"/>
                  <a:pt x="1636044" y="1298448"/>
                </a:cubicBezTo>
                <a:cubicBezTo>
                  <a:pt x="1577073" y="1403406"/>
                  <a:pt x="1497543" y="1495379"/>
                  <a:pt x="1402324" y="1567876"/>
                </a:cubicBezTo>
                <a:cubicBezTo>
                  <a:pt x="1072301" y="1289791"/>
                  <a:pt x="868878" y="1143175"/>
                  <a:pt x="868878" y="1143175"/>
                </a:cubicBezTo>
                <a:close/>
                <a:moveTo>
                  <a:pt x="3246" y="947867"/>
                </a:moveTo>
                <a:cubicBezTo>
                  <a:pt x="18395" y="950572"/>
                  <a:pt x="33002" y="953818"/>
                  <a:pt x="47069" y="957605"/>
                </a:cubicBezTo>
                <a:cubicBezTo>
                  <a:pt x="522625" y="1092860"/>
                  <a:pt x="890519" y="1424506"/>
                  <a:pt x="1096106" y="1717739"/>
                </a:cubicBezTo>
                <a:cubicBezTo>
                  <a:pt x="1024692" y="1736133"/>
                  <a:pt x="950031" y="1746413"/>
                  <a:pt x="873206" y="1746413"/>
                </a:cubicBezTo>
                <a:cubicBezTo>
                  <a:pt x="416044" y="1746413"/>
                  <a:pt x="41117" y="1395291"/>
                  <a:pt x="3246" y="947867"/>
                </a:cubicBezTo>
                <a:close/>
                <a:moveTo>
                  <a:pt x="1625224" y="429569"/>
                </a:moveTo>
                <a:cubicBezTo>
                  <a:pt x="1683654" y="528576"/>
                  <a:pt x="1723148" y="640026"/>
                  <a:pt x="1738838" y="759050"/>
                </a:cubicBezTo>
                <a:cubicBezTo>
                  <a:pt x="1646323" y="843990"/>
                  <a:pt x="1402864" y="1016035"/>
                  <a:pt x="1124780" y="1050119"/>
                </a:cubicBezTo>
                <a:cubicBezTo>
                  <a:pt x="816399" y="1087991"/>
                  <a:pt x="474474" y="984115"/>
                  <a:pt x="474474" y="984115"/>
                </a:cubicBezTo>
                <a:cubicBezTo>
                  <a:pt x="755263" y="960310"/>
                  <a:pt x="1153995" y="892682"/>
                  <a:pt x="1625224" y="429569"/>
                </a:cubicBezTo>
                <a:close/>
                <a:moveTo>
                  <a:pt x="873206" y="0"/>
                </a:moveTo>
                <a:cubicBezTo>
                  <a:pt x="1080958" y="0"/>
                  <a:pt x="1271397" y="72497"/>
                  <a:pt x="1422342" y="193144"/>
                </a:cubicBezTo>
                <a:cubicBezTo>
                  <a:pt x="1372027" y="222900"/>
                  <a:pt x="1325499" y="256444"/>
                  <a:pt x="1280053" y="286200"/>
                </a:cubicBezTo>
                <a:cubicBezTo>
                  <a:pt x="1199982" y="219654"/>
                  <a:pt x="1092860" y="149863"/>
                  <a:pt x="982492" y="113614"/>
                </a:cubicBezTo>
                <a:cubicBezTo>
                  <a:pt x="822350" y="62217"/>
                  <a:pt x="622714" y="67086"/>
                  <a:pt x="502067" y="134173"/>
                </a:cubicBezTo>
                <a:lnTo>
                  <a:pt x="543725" y="185029"/>
                </a:lnTo>
                <a:lnTo>
                  <a:pt x="624878" y="175291"/>
                </a:lnTo>
                <a:cubicBezTo>
                  <a:pt x="729836" y="166093"/>
                  <a:pt x="826138" y="194767"/>
                  <a:pt x="901880" y="253197"/>
                </a:cubicBezTo>
                <a:cubicBezTo>
                  <a:pt x="996018" y="312710"/>
                  <a:pt x="1052284" y="398191"/>
                  <a:pt x="1012789" y="473393"/>
                </a:cubicBezTo>
                <a:cubicBezTo>
                  <a:pt x="982492" y="525872"/>
                  <a:pt x="938129" y="579433"/>
                  <a:pt x="869419" y="615681"/>
                </a:cubicBezTo>
                <a:cubicBezTo>
                  <a:pt x="807202" y="584302"/>
                  <a:pt x="744985" y="552923"/>
                  <a:pt x="674652" y="537774"/>
                </a:cubicBezTo>
                <a:cubicBezTo>
                  <a:pt x="506395" y="493951"/>
                  <a:pt x="367353" y="541020"/>
                  <a:pt x="253197" y="596745"/>
                </a:cubicBezTo>
                <a:cubicBezTo>
                  <a:pt x="269428" y="614599"/>
                  <a:pt x="298643" y="633535"/>
                  <a:pt x="325694" y="643814"/>
                </a:cubicBezTo>
                <a:cubicBezTo>
                  <a:pt x="385747" y="627583"/>
                  <a:pt x="473393" y="623255"/>
                  <a:pt x="542102" y="644896"/>
                </a:cubicBezTo>
                <a:cubicBezTo>
                  <a:pt x="596745" y="669783"/>
                  <a:pt x="649765" y="706031"/>
                  <a:pt x="645978" y="750395"/>
                </a:cubicBezTo>
                <a:cubicBezTo>
                  <a:pt x="607566" y="852648"/>
                  <a:pt x="445259" y="878076"/>
                  <a:pt x="300807" y="882404"/>
                </a:cubicBezTo>
                <a:cubicBezTo>
                  <a:pt x="205047" y="886191"/>
                  <a:pt x="101712" y="879699"/>
                  <a:pt x="0" y="875912"/>
                </a:cubicBezTo>
                <a:cubicBezTo>
                  <a:pt x="0" y="874830"/>
                  <a:pt x="0" y="874289"/>
                  <a:pt x="0" y="873206"/>
                </a:cubicBezTo>
                <a:cubicBezTo>
                  <a:pt x="0" y="391158"/>
                  <a:pt x="391157" y="0"/>
                  <a:pt x="873206" y="0"/>
                </a:cubicBezTo>
                <a:close/>
              </a:path>
            </a:pathLst>
          </a:custGeom>
          <a:solidFill>
            <a:schemeClr val="tx2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8F9670F1-4F6F-6EA4-3F74-C128CFFE6CAA}"/>
              </a:ext>
            </a:extLst>
          </p:cNvPr>
          <p:cNvSpPr/>
          <p:nvPr/>
        </p:nvSpPr>
        <p:spPr>
          <a:xfrm>
            <a:off x="9383890" y="5210496"/>
            <a:ext cx="3373761" cy="887274"/>
          </a:xfrm>
          <a:custGeom>
            <a:avLst/>
            <a:gdLst>
              <a:gd name="connsiteX0" fmla="*/ 1238936 w 3373761"/>
              <a:gd name="connsiteY0" fmla="*/ 554546 h 887274"/>
              <a:gd name="connsiteX1" fmla="*/ 1238936 w 3373761"/>
              <a:gd name="connsiteY1" fmla="*/ 554802 h 887274"/>
              <a:gd name="connsiteX2" fmla="*/ 1204175 w 3373761"/>
              <a:gd name="connsiteY2" fmla="*/ 571250 h 887274"/>
              <a:gd name="connsiteX3" fmla="*/ 1161570 w 3373761"/>
              <a:gd name="connsiteY3" fmla="*/ 579433 h 887274"/>
              <a:gd name="connsiteX4" fmla="*/ 1069055 w 3373761"/>
              <a:gd name="connsiteY4" fmla="*/ 592418 h 887274"/>
              <a:gd name="connsiteX5" fmla="*/ 1026315 w 3373761"/>
              <a:gd name="connsiteY5" fmla="*/ 602697 h 887274"/>
              <a:gd name="connsiteX6" fmla="*/ 989526 w 3373761"/>
              <a:gd name="connsiteY6" fmla="*/ 621092 h 887274"/>
              <a:gd name="connsiteX7" fmla="*/ 964639 w 3373761"/>
              <a:gd name="connsiteY7" fmla="*/ 651389 h 887274"/>
              <a:gd name="connsiteX8" fmla="*/ 955441 w 3373761"/>
              <a:gd name="connsiteY8" fmla="*/ 696835 h 887274"/>
              <a:gd name="connsiteX9" fmla="*/ 968967 w 3373761"/>
              <a:gd name="connsiteY9" fmla="*/ 735788 h 887274"/>
              <a:gd name="connsiteX10" fmla="*/ 1001428 w 3373761"/>
              <a:gd name="connsiteY10" fmla="*/ 760675 h 887274"/>
              <a:gd name="connsiteX11" fmla="*/ 1043086 w 3373761"/>
              <a:gd name="connsiteY11" fmla="*/ 773659 h 887274"/>
              <a:gd name="connsiteX12" fmla="*/ 1083663 w 3373761"/>
              <a:gd name="connsiteY12" fmla="*/ 777447 h 887274"/>
              <a:gd name="connsiteX13" fmla="*/ 1133437 w 3373761"/>
              <a:gd name="connsiteY13" fmla="*/ 771495 h 887274"/>
              <a:gd name="connsiteX14" fmla="*/ 1183752 w 3373761"/>
              <a:gd name="connsiteY14" fmla="*/ 750937 h 887274"/>
              <a:gd name="connsiteX15" fmla="*/ 1223246 w 3373761"/>
              <a:gd name="connsiteY15" fmla="*/ 713606 h 887274"/>
              <a:gd name="connsiteX16" fmla="*/ 1238936 w 3373761"/>
              <a:gd name="connsiteY16" fmla="*/ 658422 h 887274"/>
              <a:gd name="connsiteX17" fmla="*/ 1238936 w 3373761"/>
              <a:gd name="connsiteY17" fmla="*/ 554802 h 887274"/>
              <a:gd name="connsiteX18" fmla="*/ 1239477 w 3373761"/>
              <a:gd name="connsiteY18" fmla="*/ 554546 h 887274"/>
              <a:gd name="connsiteX19" fmla="*/ 3072993 w 3373761"/>
              <a:gd name="connsiteY19" fmla="*/ 332187 h 887274"/>
              <a:gd name="connsiteX20" fmla="*/ 3006448 w 3373761"/>
              <a:gd name="connsiteY20" fmla="*/ 345172 h 887274"/>
              <a:gd name="connsiteX21" fmla="*/ 2955051 w 3373761"/>
              <a:gd name="connsiteY21" fmla="*/ 380338 h 887274"/>
              <a:gd name="connsiteX22" fmla="*/ 2920967 w 3373761"/>
              <a:gd name="connsiteY22" fmla="*/ 433358 h 887274"/>
              <a:gd name="connsiteX23" fmla="*/ 2906900 w 3373761"/>
              <a:gd name="connsiteY23" fmla="*/ 499362 h 887274"/>
              <a:gd name="connsiteX24" fmla="*/ 3231512 w 3373761"/>
              <a:gd name="connsiteY24" fmla="*/ 499362 h 887274"/>
              <a:gd name="connsiteX25" fmla="*/ 3217446 w 3373761"/>
              <a:gd name="connsiteY25" fmla="*/ 436063 h 887274"/>
              <a:gd name="connsiteX26" fmla="*/ 3185525 w 3373761"/>
              <a:gd name="connsiteY26" fmla="*/ 383043 h 887274"/>
              <a:gd name="connsiteX27" fmla="*/ 3136833 w 3373761"/>
              <a:gd name="connsiteY27" fmla="*/ 346254 h 887274"/>
              <a:gd name="connsiteX28" fmla="*/ 3072993 w 3373761"/>
              <a:gd name="connsiteY28" fmla="*/ 332187 h 887274"/>
              <a:gd name="connsiteX29" fmla="*/ 2180851 w 3373761"/>
              <a:gd name="connsiteY29" fmla="*/ 240213 h 887274"/>
              <a:gd name="connsiteX30" fmla="*/ 2692115 w 3373761"/>
              <a:gd name="connsiteY30" fmla="*/ 240213 h 887274"/>
              <a:gd name="connsiteX31" fmla="*/ 2692115 w 3373761"/>
              <a:gd name="connsiteY31" fmla="*/ 337597 h 887274"/>
              <a:gd name="connsiteX32" fmla="*/ 2331796 w 3373761"/>
              <a:gd name="connsiteY32" fmla="*/ 760133 h 887274"/>
              <a:gd name="connsiteX33" fmla="*/ 2710510 w 3373761"/>
              <a:gd name="connsiteY33" fmla="*/ 760133 h 887274"/>
              <a:gd name="connsiteX34" fmla="*/ 2710510 w 3373761"/>
              <a:gd name="connsiteY34" fmla="*/ 869960 h 887274"/>
              <a:gd name="connsiteX35" fmla="*/ 2156505 w 3373761"/>
              <a:gd name="connsiteY35" fmla="*/ 869960 h 887274"/>
              <a:gd name="connsiteX36" fmla="*/ 2156505 w 3373761"/>
              <a:gd name="connsiteY36" fmla="*/ 772577 h 887274"/>
              <a:gd name="connsiteX37" fmla="*/ 2504922 w 3373761"/>
              <a:gd name="connsiteY37" fmla="*/ 349499 h 887274"/>
              <a:gd name="connsiteX38" fmla="*/ 2180851 w 3373761"/>
              <a:gd name="connsiteY38" fmla="*/ 349499 h 887274"/>
              <a:gd name="connsiteX39" fmla="*/ 1123699 w 3373761"/>
              <a:gd name="connsiteY39" fmla="*/ 223442 h 887274"/>
              <a:gd name="connsiteX40" fmla="*/ 1215131 w 3373761"/>
              <a:gd name="connsiteY40" fmla="*/ 233180 h 887274"/>
              <a:gd name="connsiteX41" fmla="*/ 1296284 w 3373761"/>
              <a:gd name="connsiteY41" fmla="*/ 265101 h 887274"/>
              <a:gd name="connsiteX42" fmla="*/ 1354173 w 3373761"/>
              <a:gd name="connsiteY42" fmla="*/ 321908 h 887274"/>
              <a:gd name="connsiteX43" fmla="*/ 1376355 w 3373761"/>
              <a:gd name="connsiteY43" fmla="*/ 406307 h 887274"/>
              <a:gd name="connsiteX44" fmla="*/ 1376355 w 3373761"/>
              <a:gd name="connsiteY44" fmla="*/ 729837 h 887274"/>
              <a:gd name="connsiteX45" fmla="*/ 1378519 w 3373761"/>
              <a:gd name="connsiteY45" fmla="*/ 729837 h 887274"/>
              <a:gd name="connsiteX46" fmla="*/ 1385011 w 3373761"/>
              <a:gd name="connsiteY46" fmla="*/ 766626 h 887274"/>
              <a:gd name="connsiteX47" fmla="*/ 1410980 w 3373761"/>
              <a:gd name="connsiteY47" fmla="*/ 777447 h 887274"/>
              <a:gd name="connsiteX48" fmla="*/ 1425588 w 3373761"/>
              <a:gd name="connsiteY48" fmla="*/ 777447 h 887274"/>
              <a:gd name="connsiteX49" fmla="*/ 1445064 w 3373761"/>
              <a:gd name="connsiteY49" fmla="*/ 775283 h 887274"/>
              <a:gd name="connsiteX50" fmla="*/ 1445064 w 3373761"/>
              <a:gd name="connsiteY50" fmla="*/ 871584 h 887274"/>
              <a:gd name="connsiteX51" fmla="*/ 1426129 w 3373761"/>
              <a:gd name="connsiteY51" fmla="*/ 876994 h 887274"/>
              <a:gd name="connsiteX52" fmla="*/ 1402324 w 3373761"/>
              <a:gd name="connsiteY52" fmla="*/ 882405 h 887274"/>
              <a:gd name="connsiteX53" fmla="*/ 1377978 w 3373761"/>
              <a:gd name="connsiteY53" fmla="*/ 886192 h 887274"/>
              <a:gd name="connsiteX54" fmla="*/ 1357419 w 3373761"/>
              <a:gd name="connsiteY54" fmla="*/ 887274 h 887274"/>
              <a:gd name="connsiteX55" fmla="*/ 1286545 w 3373761"/>
              <a:gd name="connsiteY55" fmla="*/ 869961 h 887274"/>
              <a:gd name="connsiteX56" fmla="*/ 1249756 w 3373761"/>
              <a:gd name="connsiteY56" fmla="*/ 810449 h 887274"/>
              <a:gd name="connsiteX57" fmla="*/ 1148044 w 3373761"/>
              <a:gd name="connsiteY57" fmla="*/ 868879 h 887274"/>
              <a:gd name="connsiteX58" fmla="*/ 1031725 w 3373761"/>
              <a:gd name="connsiteY58" fmla="*/ 887274 h 887274"/>
              <a:gd name="connsiteX59" fmla="*/ 950031 w 3373761"/>
              <a:gd name="connsiteY59" fmla="*/ 875912 h 887274"/>
              <a:gd name="connsiteX60" fmla="*/ 881322 w 3373761"/>
              <a:gd name="connsiteY60" fmla="*/ 841828 h 887274"/>
              <a:gd name="connsiteX61" fmla="*/ 833712 w 3373761"/>
              <a:gd name="connsiteY61" fmla="*/ 784480 h 887274"/>
              <a:gd name="connsiteX62" fmla="*/ 815858 w 3373761"/>
              <a:gd name="connsiteY62" fmla="*/ 703327 h 887274"/>
              <a:gd name="connsiteX63" fmla="*/ 836958 w 3373761"/>
              <a:gd name="connsiteY63" fmla="*/ 608107 h 887274"/>
              <a:gd name="connsiteX64" fmla="*/ 893224 w 3373761"/>
              <a:gd name="connsiteY64" fmla="*/ 550759 h 887274"/>
              <a:gd name="connsiteX65" fmla="*/ 971131 w 3373761"/>
              <a:gd name="connsiteY65" fmla="*/ 521003 h 887274"/>
              <a:gd name="connsiteX66" fmla="*/ 1058235 w 3373761"/>
              <a:gd name="connsiteY66" fmla="*/ 506937 h 887274"/>
              <a:gd name="connsiteX67" fmla="*/ 1130191 w 3373761"/>
              <a:gd name="connsiteY67" fmla="*/ 496657 h 887274"/>
              <a:gd name="connsiteX68" fmla="*/ 1190244 w 3373761"/>
              <a:gd name="connsiteY68" fmla="*/ 486378 h 887274"/>
              <a:gd name="connsiteX69" fmla="*/ 1231903 w 3373761"/>
              <a:gd name="connsiteY69" fmla="*/ 463655 h 887274"/>
              <a:gd name="connsiteX70" fmla="*/ 1247051 w 3373761"/>
              <a:gd name="connsiteY70" fmla="*/ 418209 h 887274"/>
              <a:gd name="connsiteX71" fmla="*/ 1234066 w 3373761"/>
              <a:gd name="connsiteY71" fmla="*/ 374387 h 887274"/>
              <a:gd name="connsiteX72" fmla="*/ 1202146 w 3373761"/>
              <a:gd name="connsiteY72" fmla="*/ 348418 h 887274"/>
              <a:gd name="connsiteX73" fmla="*/ 1159947 w 3373761"/>
              <a:gd name="connsiteY73" fmla="*/ 335974 h 887274"/>
              <a:gd name="connsiteX74" fmla="*/ 1116124 w 3373761"/>
              <a:gd name="connsiteY74" fmla="*/ 332728 h 887274"/>
              <a:gd name="connsiteX75" fmla="*/ 1019823 w 3373761"/>
              <a:gd name="connsiteY75" fmla="*/ 357074 h 887274"/>
              <a:gd name="connsiteX76" fmla="*/ 977082 w 3373761"/>
              <a:gd name="connsiteY76" fmla="*/ 432817 h 887274"/>
              <a:gd name="connsiteX77" fmla="*/ 838040 w 3373761"/>
              <a:gd name="connsiteY77" fmla="*/ 432817 h 887274"/>
              <a:gd name="connsiteX78" fmla="*/ 867255 w 3373761"/>
              <a:gd name="connsiteY78" fmla="*/ 331646 h 887274"/>
              <a:gd name="connsiteX79" fmla="*/ 932177 w 3373761"/>
              <a:gd name="connsiteY79" fmla="*/ 267265 h 887274"/>
              <a:gd name="connsiteX80" fmla="*/ 1021446 w 3373761"/>
              <a:gd name="connsiteY80" fmla="*/ 233180 h 887274"/>
              <a:gd name="connsiteX81" fmla="*/ 1123699 w 3373761"/>
              <a:gd name="connsiteY81" fmla="*/ 223442 h 887274"/>
              <a:gd name="connsiteX82" fmla="*/ 3074075 w 3373761"/>
              <a:gd name="connsiteY82" fmla="*/ 222901 h 887274"/>
              <a:gd name="connsiteX83" fmla="*/ 3207166 w 3373761"/>
              <a:gd name="connsiteY83" fmla="*/ 253739 h 887274"/>
              <a:gd name="connsiteX84" fmla="*/ 3305091 w 3373761"/>
              <a:gd name="connsiteY84" fmla="*/ 335974 h 887274"/>
              <a:gd name="connsiteX85" fmla="*/ 3361898 w 3373761"/>
              <a:gd name="connsiteY85" fmla="*/ 453376 h 887274"/>
              <a:gd name="connsiteX86" fmla="*/ 3371095 w 3373761"/>
              <a:gd name="connsiteY86" fmla="*/ 590254 h 887274"/>
              <a:gd name="connsiteX87" fmla="*/ 2907982 w 3373761"/>
              <a:gd name="connsiteY87" fmla="*/ 590254 h 887274"/>
              <a:gd name="connsiteX88" fmla="*/ 2907982 w 3373761"/>
              <a:gd name="connsiteY88" fmla="*/ 590795 h 887274"/>
              <a:gd name="connsiteX89" fmla="*/ 2918262 w 3373761"/>
              <a:gd name="connsiteY89" fmla="*/ 661668 h 887274"/>
              <a:gd name="connsiteX90" fmla="*/ 2949099 w 3373761"/>
              <a:gd name="connsiteY90" fmla="*/ 721181 h 887274"/>
              <a:gd name="connsiteX91" fmla="*/ 3001578 w 3373761"/>
              <a:gd name="connsiteY91" fmla="*/ 761757 h 887274"/>
              <a:gd name="connsiteX92" fmla="*/ 3077321 w 3373761"/>
              <a:gd name="connsiteY92" fmla="*/ 776906 h 887274"/>
              <a:gd name="connsiteX93" fmla="*/ 3175246 w 3373761"/>
              <a:gd name="connsiteY93" fmla="*/ 750937 h 887274"/>
              <a:gd name="connsiteX94" fmla="*/ 3230430 w 3373761"/>
              <a:gd name="connsiteY94" fmla="*/ 672489 h 887274"/>
              <a:gd name="connsiteX95" fmla="*/ 3361898 w 3373761"/>
              <a:gd name="connsiteY95" fmla="*/ 672489 h 887274"/>
              <a:gd name="connsiteX96" fmla="*/ 3324027 w 3373761"/>
              <a:gd name="connsiteY96" fmla="*/ 763921 h 887274"/>
              <a:gd name="connsiteX97" fmla="*/ 3259645 w 3373761"/>
              <a:gd name="connsiteY97" fmla="*/ 831549 h 887274"/>
              <a:gd name="connsiteX98" fmla="*/ 3175246 w 3373761"/>
              <a:gd name="connsiteY98" fmla="*/ 873207 h 887274"/>
              <a:gd name="connsiteX99" fmla="*/ 3077321 w 3373761"/>
              <a:gd name="connsiteY99" fmla="*/ 887274 h 887274"/>
              <a:gd name="connsiteX100" fmla="*/ 2945853 w 3373761"/>
              <a:gd name="connsiteY100" fmla="*/ 862928 h 887274"/>
              <a:gd name="connsiteX101" fmla="*/ 2849011 w 3373761"/>
              <a:gd name="connsiteY101" fmla="*/ 794759 h 887274"/>
              <a:gd name="connsiteX102" fmla="*/ 2789498 w 3373761"/>
              <a:gd name="connsiteY102" fmla="*/ 689801 h 887274"/>
              <a:gd name="connsiteX103" fmla="*/ 2769481 w 3373761"/>
              <a:gd name="connsiteY103" fmla="*/ 555628 h 887274"/>
              <a:gd name="connsiteX104" fmla="*/ 2790581 w 3373761"/>
              <a:gd name="connsiteY104" fmla="*/ 428489 h 887274"/>
              <a:gd name="connsiteX105" fmla="*/ 2851716 w 3373761"/>
              <a:gd name="connsiteY105" fmla="*/ 322449 h 887274"/>
              <a:gd name="connsiteX106" fmla="*/ 2947476 w 3373761"/>
              <a:gd name="connsiteY106" fmla="*/ 249952 h 887274"/>
              <a:gd name="connsiteX107" fmla="*/ 3074075 w 3373761"/>
              <a:gd name="connsiteY107" fmla="*/ 222901 h 887274"/>
              <a:gd name="connsiteX108" fmla="*/ 1845419 w 3373761"/>
              <a:gd name="connsiteY108" fmla="*/ 222901 h 887274"/>
              <a:gd name="connsiteX109" fmla="*/ 2008807 w 3373761"/>
              <a:gd name="connsiteY109" fmla="*/ 276462 h 887274"/>
              <a:gd name="connsiteX110" fmla="*/ 2068319 w 3373761"/>
              <a:gd name="connsiteY110" fmla="*/ 437145 h 887274"/>
              <a:gd name="connsiteX111" fmla="*/ 2068319 w 3373761"/>
              <a:gd name="connsiteY111" fmla="*/ 869420 h 887274"/>
              <a:gd name="connsiteX112" fmla="*/ 1929277 w 3373761"/>
              <a:gd name="connsiteY112" fmla="*/ 869420 h 887274"/>
              <a:gd name="connsiteX113" fmla="*/ 1929277 w 3373761"/>
              <a:gd name="connsiteY113" fmla="*/ 473934 h 887274"/>
              <a:gd name="connsiteX114" fmla="*/ 1897357 w 3373761"/>
              <a:gd name="connsiteY114" fmla="*/ 366271 h 887274"/>
              <a:gd name="connsiteX115" fmla="*/ 1805925 w 3373761"/>
              <a:gd name="connsiteY115" fmla="*/ 332728 h 887274"/>
              <a:gd name="connsiteX116" fmla="*/ 1742625 w 3373761"/>
              <a:gd name="connsiteY116" fmla="*/ 345713 h 887274"/>
              <a:gd name="connsiteX117" fmla="*/ 1695016 w 3373761"/>
              <a:gd name="connsiteY117" fmla="*/ 380879 h 887274"/>
              <a:gd name="connsiteX118" fmla="*/ 1664719 w 3373761"/>
              <a:gd name="connsiteY118" fmla="*/ 433899 h 887274"/>
              <a:gd name="connsiteX119" fmla="*/ 1653898 w 3373761"/>
              <a:gd name="connsiteY119" fmla="*/ 498280 h 887274"/>
              <a:gd name="connsiteX120" fmla="*/ 1653898 w 3373761"/>
              <a:gd name="connsiteY120" fmla="*/ 869961 h 887274"/>
              <a:gd name="connsiteX121" fmla="*/ 1514856 w 3373761"/>
              <a:gd name="connsiteY121" fmla="*/ 869961 h 887274"/>
              <a:gd name="connsiteX122" fmla="*/ 1514856 w 3373761"/>
              <a:gd name="connsiteY122" fmla="*/ 240214 h 887274"/>
              <a:gd name="connsiteX123" fmla="*/ 1515938 w 3373761"/>
              <a:gd name="connsiteY123" fmla="*/ 240214 h 887274"/>
              <a:gd name="connsiteX124" fmla="*/ 1647406 w 3373761"/>
              <a:gd name="connsiteY124" fmla="*/ 240214 h 887274"/>
              <a:gd name="connsiteX125" fmla="*/ 1647406 w 3373761"/>
              <a:gd name="connsiteY125" fmla="*/ 332728 h 887274"/>
              <a:gd name="connsiteX126" fmla="*/ 1649570 w 3373761"/>
              <a:gd name="connsiteY126" fmla="*/ 334892 h 887274"/>
              <a:gd name="connsiteX127" fmla="*/ 1732346 w 3373761"/>
              <a:gd name="connsiteY127" fmla="*/ 252657 h 887274"/>
              <a:gd name="connsiteX128" fmla="*/ 1845419 w 3373761"/>
              <a:gd name="connsiteY128" fmla="*/ 222901 h 887274"/>
              <a:gd name="connsiteX129" fmla="*/ 0 w 3373761"/>
              <a:gd name="connsiteY129" fmla="*/ 0 h 887274"/>
              <a:gd name="connsiteX130" fmla="*/ 152568 w 3373761"/>
              <a:gd name="connsiteY130" fmla="*/ 0 h 887274"/>
              <a:gd name="connsiteX131" fmla="*/ 152568 w 3373761"/>
              <a:gd name="connsiteY131" fmla="*/ 346253 h 887274"/>
              <a:gd name="connsiteX132" fmla="*/ 548053 w 3373761"/>
              <a:gd name="connsiteY132" fmla="*/ 346253 h 887274"/>
              <a:gd name="connsiteX133" fmla="*/ 548053 w 3373761"/>
              <a:gd name="connsiteY133" fmla="*/ 0 h 887274"/>
              <a:gd name="connsiteX134" fmla="*/ 700621 w 3373761"/>
              <a:gd name="connsiteY134" fmla="*/ 0 h 887274"/>
              <a:gd name="connsiteX135" fmla="*/ 700621 w 3373761"/>
              <a:gd name="connsiteY135" fmla="*/ 869960 h 887274"/>
              <a:gd name="connsiteX136" fmla="*/ 548053 w 3373761"/>
              <a:gd name="connsiteY136" fmla="*/ 869960 h 887274"/>
              <a:gd name="connsiteX137" fmla="*/ 548053 w 3373761"/>
              <a:gd name="connsiteY137" fmla="*/ 477721 h 887274"/>
              <a:gd name="connsiteX138" fmla="*/ 152568 w 3373761"/>
              <a:gd name="connsiteY138" fmla="*/ 477721 h 887274"/>
              <a:gd name="connsiteX139" fmla="*/ 152568 w 3373761"/>
              <a:gd name="connsiteY139" fmla="*/ 869960 h 887274"/>
              <a:gd name="connsiteX140" fmla="*/ 0 w 3373761"/>
              <a:gd name="connsiteY140" fmla="*/ 869960 h 88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3373761" h="887274">
                <a:moveTo>
                  <a:pt x="1238936" y="554546"/>
                </a:moveTo>
                <a:lnTo>
                  <a:pt x="1238936" y="554802"/>
                </a:lnTo>
                <a:lnTo>
                  <a:pt x="1204175" y="571250"/>
                </a:lnTo>
                <a:cubicBezTo>
                  <a:pt x="1191191" y="575376"/>
                  <a:pt x="1176989" y="578081"/>
                  <a:pt x="1161570" y="579433"/>
                </a:cubicBezTo>
                <a:cubicBezTo>
                  <a:pt x="1130732" y="582138"/>
                  <a:pt x="1099894" y="586467"/>
                  <a:pt x="1069055" y="592418"/>
                </a:cubicBezTo>
                <a:cubicBezTo>
                  <a:pt x="1054448" y="595123"/>
                  <a:pt x="1040381" y="598369"/>
                  <a:pt x="1026315" y="602697"/>
                </a:cubicBezTo>
                <a:cubicBezTo>
                  <a:pt x="1012248" y="607025"/>
                  <a:pt x="1000346" y="613518"/>
                  <a:pt x="989526" y="621092"/>
                </a:cubicBezTo>
                <a:cubicBezTo>
                  <a:pt x="978705" y="628666"/>
                  <a:pt x="970590" y="638945"/>
                  <a:pt x="964639" y="651389"/>
                </a:cubicBezTo>
                <a:cubicBezTo>
                  <a:pt x="958687" y="663832"/>
                  <a:pt x="955441" y="678981"/>
                  <a:pt x="955441" y="696835"/>
                </a:cubicBezTo>
                <a:cubicBezTo>
                  <a:pt x="955441" y="712524"/>
                  <a:pt x="959770" y="725509"/>
                  <a:pt x="968967" y="735788"/>
                </a:cubicBezTo>
                <a:cubicBezTo>
                  <a:pt x="977623" y="746608"/>
                  <a:pt x="988444" y="754724"/>
                  <a:pt x="1001428" y="760675"/>
                </a:cubicBezTo>
                <a:cubicBezTo>
                  <a:pt x="1013872" y="766626"/>
                  <a:pt x="1027938" y="770954"/>
                  <a:pt x="1043086" y="773659"/>
                </a:cubicBezTo>
                <a:cubicBezTo>
                  <a:pt x="1058235" y="776365"/>
                  <a:pt x="1071760" y="777447"/>
                  <a:pt x="1083663" y="777447"/>
                </a:cubicBezTo>
                <a:cubicBezTo>
                  <a:pt x="1098811" y="777447"/>
                  <a:pt x="1115583" y="775283"/>
                  <a:pt x="1133437" y="771495"/>
                </a:cubicBezTo>
                <a:cubicBezTo>
                  <a:pt x="1151290" y="767708"/>
                  <a:pt x="1168062" y="760675"/>
                  <a:pt x="1183752" y="750937"/>
                </a:cubicBezTo>
                <a:cubicBezTo>
                  <a:pt x="1199441" y="741198"/>
                  <a:pt x="1212967" y="728755"/>
                  <a:pt x="1223246" y="713606"/>
                </a:cubicBezTo>
                <a:cubicBezTo>
                  <a:pt x="1233526" y="698458"/>
                  <a:pt x="1238936" y="680063"/>
                  <a:pt x="1238936" y="658422"/>
                </a:cubicBezTo>
                <a:lnTo>
                  <a:pt x="1238936" y="554802"/>
                </a:lnTo>
                <a:lnTo>
                  <a:pt x="1239477" y="554546"/>
                </a:lnTo>
                <a:close/>
                <a:moveTo>
                  <a:pt x="3072993" y="332187"/>
                </a:moveTo>
                <a:cubicBezTo>
                  <a:pt x="3048647" y="332187"/>
                  <a:pt x="3026466" y="336515"/>
                  <a:pt x="3006448" y="345172"/>
                </a:cubicBezTo>
                <a:cubicBezTo>
                  <a:pt x="2986430" y="353828"/>
                  <a:pt x="2969658" y="365730"/>
                  <a:pt x="2955051" y="380338"/>
                </a:cubicBezTo>
                <a:cubicBezTo>
                  <a:pt x="2940984" y="395486"/>
                  <a:pt x="2929623" y="412799"/>
                  <a:pt x="2920967" y="433358"/>
                </a:cubicBezTo>
                <a:cubicBezTo>
                  <a:pt x="2912310" y="453917"/>
                  <a:pt x="2907982" y="475557"/>
                  <a:pt x="2906900" y="499362"/>
                </a:cubicBezTo>
                <a:lnTo>
                  <a:pt x="3231512" y="499362"/>
                </a:lnTo>
                <a:cubicBezTo>
                  <a:pt x="3229889" y="477721"/>
                  <a:pt x="3225020" y="456081"/>
                  <a:pt x="3217446" y="436063"/>
                </a:cubicBezTo>
                <a:cubicBezTo>
                  <a:pt x="3209871" y="416045"/>
                  <a:pt x="3199051" y="398192"/>
                  <a:pt x="3185525" y="383043"/>
                </a:cubicBezTo>
                <a:cubicBezTo>
                  <a:pt x="3172000" y="367894"/>
                  <a:pt x="3155769" y="355992"/>
                  <a:pt x="3136833" y="346254"/>
                </a:cubicBezTo>
                <a:cubicBezTo>
                  <a:pt x="3117898" y="337056"/>
                  <a:pt x="3096257" y="332187"/>
                  <a:pt x="3072993" y="332187"/>
                </a:cubicBezTo>
                <a:close/>
                <a:moveTo>
                  <a:pt x="2180851" y="240213"/>
                </a:moveTo>
                <a:lnTo>
                  <a:pt x="2692115" y="240213"/>
                </a:lnTo>
                <a:lnTo>
                  <a:pt x="2692115" y="337597"/>
                </a:lnTo>
                <a:lnTo>
                  <a:pt x="2331796" y="760133"/>
                </a:lnTo>
                <a:lnTo>
                  <a:pt x="2710510" y="760133"/>
                </a:lnTo>
                <a:lnTo>
                  <a:pt x="2710510" y="869960"/>
                </a:lnTo>
                <a:lnTo>
                  <a:pt x="2156505" y="869960"/>
                </a:lnTo>
                <a:lnTo>
                  <a:pt x="2156505" y="772577"/>
                </a:lnTo>
                <a:lnTo>
                  <a:pt x="2504922" y="349499"/>
                </a:lnTo>
                <a:lnTo>
                  <a:pt x="2180851" y="349499"/>
                </a:lnTo>
                <a:close/>
                <a:moveTo>
                  <a:pt x="1123699" y="223442"/>
                </a:moveTo>
                <a:cubicBezTo>
                  <a:pt x="1154537" y="223442"/>
                  <a:pt x="1184834" y="226688"/>
                  <a:pt x="1215131" y="233180"/>
                </a:cubicBezTo>
                <a:cubicBezTo>
                  <a:pt x="1244887" y="239673"/>
                  <a:pt x="1271938" y="250493"/>
                  <a:pt x="1296284" y="265101"/>
                </a:cubicBezTo>
                <a:cubicBezTo>
                  <a:pt x="1320089" y="279708"/>
                  <a:pt x="1339565" y="298644"/>
                  <a:pt x="1354173" y="321908"/>
                </a:cubicBezTo>
                <a:cubicBezTo>
                  <a:pt x="1368781" y="345172"/>
                  <a:pt x="1376355" y="373305"/>
                  <a:pt x="1376355" y="406307"/>
                </a:cubicBezTo>
                <a:lnTo>
                  <a:pt x="1376355" y="729837"/>
                </a:lnTo>
                <a:lnTo>
                  <a:pt x="1378519" y="729837"/>
                </a:lnTo>
                <a:cubicBezTo>
                  <a:pt x="1378519" y="747150"/>
                  <a:pt x="1380683" y="759052"/>
                  <a:pt x="1385011" y="766626"/>
                </a:cubicBezTo>
                <a:cubicBezTo>
                  <a:pt x="1389339" y="773659"/>
                  <a:pt x="1397996" y="777447"/>
                  <a:pt x="1410980" y="777447"/>
                </a:cubicBezTo>
                <a:lnTo>
                  <a:pt x="1425588" y="777447"/>
                </a:lnTo>
                <a:cubicBezTo>
                  <a:pt x="1431539" y="777447"/>
                  <a:pt x="1438031" y="776906"/>
                  <a:pt x="1445064" y="775283"/>
                </a:cubicBezTo>
                <a:lnTo>
                  <a:pt x="1445064" y="871584"/>
                </a:lnTo>
                <a:cubicBezTo>
                  <a:pt x="1440195" y="873207"/>
                  <a:pt x="1433703" y="874830"/>
                  <a:pt x="1426129" y="876994"/>
                </a:cubicBezTo>
                <a:cubicBezTo>
                  <a:pt x="1418554" y="879158"/>
                  <a:pt x="1410439" y="880781"/>
                  <a:pt x="1402324" y="882405"/>
                </a:cubicBezTo>
                <a:cubicBezTo>
                  <a:pt x="1394209" y="884028"/>
                  <a:pt x="1386093" y="885110"/>
                  <a:pt x="1377978" y="886192"/>
                </a:cubicBezTo>
                <a:cubicBezTo>
                  <a:pt x="1369863" y="887274"/>
                  <a:pt x="1362829" y="887274"/>
                  <a:pt x="1357419" y="887274"/>
                </a:cubicBezTo>
                <a:cubicBezTo>
                  <a:pt x="1328745" y="887274"/>
                  <a:pt x="1305481" y="881323"/>
                  <a:pt x="1286545" y="869961"/>
                </a:cubicBezTo>
                <a:cubicBezTo>
                  <a:pt x="1267610" y="858600"/>
                  <a:pt x="1255707" y="838582"/>
                  <a:pt x="1249756" y="810449"/>
                </a:cubicBezTo>
                <a:cubicBezTo>
                  <a:pt x="1222164" y="837500"/>
                  <a:pt x="1188080" y="856977"/>
                  <a:pt x="1148044" y="868879"/>
                </a:cubicBezTo>
                <a:cubicBezTo>
                  <a:pt x="1108009" y="880781"/>
                  <a:pt x="1069055" y="887274"/>
                  <a:pt x="1031725" y="887274"/>
                </a:cubicBezTo>
                <a:cubicBezTo>
                  <a:pt x="1003051" y="887274"/>
                  <a:pt x="976000" y="883487"/>
                  <a:pt x="950031" y="875912"/>
                </a:cubicBezTo>
                <a:cubicBezTo>
                  <a:pt x="924062" y="868338"/>
                  <a:pt x="901339" y="856977"/>
                  <a:pt x="881322" y="841828"/>
                </a:cubicBezTo>
                <a:cubicBezTo>
                  <a:pt x="861304" y="826679"/>
                  <a:pt x="845614" y="807744"/>
                  <a:pt x="833712" y="784480"/>
                </a:cubicBezTo>
                <a:cubicBezTo>
                  <a:pt x="821809" y="761216"/>
                  <a:pt x="815858" y="734165"/>
                  <a:pt x="815858" y="703327"/>
                </a:cubicBezTo>
                <a:cubicBezTo>
                  <a:pt x="815858" y="664373"/>
                  <a:pt x="822891" y="632453"/>
                  <a:pt x="836958" y="608107"/>
                </a:cubicBezTo>
                <a:cubicBezTo>
                  <a:pt x="851024" y="583761"/>
                  <a:pt x="869960" y="564826"/>
                  <a:pt x="893224" y="550759"/>
                </a:cubicBezTo>
                <a:cubicBezTo>
                  <a:pt x="916488" y="537234"/>
                  <a:pt x="942457" y="526954"/>
                  <a:pt x="971131" y="521003"/>
                </a:cubicBezTo>
                <a:cubicBezTo>
                  <a:pt x="999805" y="515052"/>
                  <a:pt x="1029020" y="510183"/>
                  <a:pt x="1058235" y="506937"/>
                </a:cubicBezTo>
                <a:cubicBezTo>
                  <a:pt x="1083122" y="502067"/>
                  <a:pt x="1107468" y="498821"/>
                  <a:pt x="1130191" y="496657"/>
                </a:cubicBezTo>
                <a:cubicBezTo>
                  <a:pt x="1152913" y="494493"/>
                  <a:pt x="1172931" y="491247"/>
                  <a:pt x="1190244" y="486378"/>
                </a:cubicBezTo>
                <a:cubicBezTo>
                  <a:pt x="1207557" y="481509"/>
                  <a:pt x="1221623" y="473934"/>
                  <a:pt x="1231903" y="463655"/>
                </a:cubicBezTo>
                <a:cubicBezTo>
                  <a:pt x="1242182" y="453376"/>
                  <a:pt x="1247051" y="438227"/>
                  <a:pt x="1247051" y="418209"/>
                </a:cubicBezTo>
                <a:cubicBezTo>
                  <a:pt x="1247051" y="400356"/>
                  <a:pt x="1242723" y="385748"/>
                  <a:pt x="1234066" y="374387"/>
                </a:cubicBezTo>
                <a:cubicBezTo>
                  <a:pt x="1225410" y="363025"/>
                  <a:pt x="1215131" y="354369"/>
                  <a:pt x="1202146" y="348418"/>
                </a:cubicBezTo>
                <a:cubicBezTo>
                  <a:pt x="1189703" y="342466"/>
                  <a:pt x="1175636" y="338138"/>
                  <a:pt x="1159947" y="335974"/>
                </a:cubicBezTo>
                <a:cubicBezTo>
                  <a:pt x="1144257" y="333810"/>
                  <a:pt x="1129650" y="332728"/>
                  <a:pt x="1116124" y="332728"/>
                </a:cubicBezTo>
                <a:cubicBezTo>
                  <a:pt x="1077171" y="332728"/>
                  <a:pt x="1045251" y="340843"/>
                  <a:pt x="1019823" y="357074"/>
                </a:cubicBezTo>
                <a:cubicBezTo>
                  <a:pt x="994395" y="373305"/>
                  <a:pt x="980328" y="398733"/>
                  <a:pt x="977082" y="432817"/>
                </a:cubicBezTo>
                <a:lnTo>
                  <a:pt x="838040" y="432817"/>
                </a:lnTo>
                <a:cubicBezTo>
                  <a:pt x="840745" y="392240"/>
                  <a:pt x="850483" y="358697"/>
                  <a:pt x="867255" y="331646"/>
                </a:cubicBezTo>
                <a:cubicBezTo>
                  <a:pt x="884568" y="305136"/>
                  <a:pt x="906208" y="283495"/>
                  <a:pt x="932177" y="267265"/>
                </a:cubicBezTo>
                <a:cubicBezTo>
                  <a:pt x="958687" y="251034"/>
                  <a:pt x="988444" y="239673"/>
                  <a:pt x="1021446" y="233180"/>
                </a:cubicBezTo>
                <a:cubicBezTo>
                  <a:pt x="1054448" y="226688"/>
                  <a:pt x="1088532" y="223442"/>
                  <a:pt x="1123699" y="223442"/>
                </a:cubicBezTo>
                <a:close/>
                <a:moveTo>
                  <a:pt x="3074075" y="222901"/>
                </a:moveTo>
                <a:cubicBezTo>
                  <a:pt x="3123849" y="222901"/>
                  <a:pt x="3168212" y="233180"/>
                  <a:pt x="3207166" y="253739"/>
                </a:cubicBezTo>
                <a:cubicBezTo>
                  <a:pt x="3246660" y="274298"/>
                  <a:pt x="3279122" y="301890"/>
                  <a:pt x="3305091" y="335974"/>
                </a:cubicBezTo>
                <a:cubicBezTo>
                  <a:pt x="3331060" y="370059"/>
                  <a:pt x="3349995" y="409012"/>
                  <a:pt x="3361898" y="453376"/>
                </a:cubicBezTo>
                <a:cubicBezTo>
                  <a:pt x="3373800" y="497739"/>
                  <a:pt x="3376505" y="543185"/>
                  <a:pt x="3371095" y="590254"/>
                </a:cubicBezTo>
                <a:lnTo>
                  <a:pt x="2907982" y="590254"/>
                </a:lnTo>
                <a:lnTo>
                  <a:pt x="2907982" y="590795"/>
                </a:lnTo>
                <a:cubicBezTo>
                  <a:pt x="2907982" y="615141"/>
                  <a:pt x="2911228" y="638945"/>
                  <a:pt x="2918262" y="661668"/>
                </a:cubicBezTo>
                <a:cubicBezTo>
                  <a:pt x="2925295" y="684391"/>
                  <a:pt x="2935574" y="704409"/>
                  <a:pt x="2949099" y="721181"/>
                </a:cubicBezTo>
                <a:cubicBezTo>
                  <a:pt x="2963166" y="738493"/>
                  <a:pt x="2980479" y="752019"/>
                  <a:pt x="3001578" y="761757"/>
                </a:cubicBezTo>
                <a:cubicBezTo>
                  <a:pt x="3022678" y="772036"/>
                  <a:pt x="3048106" y="776906"/>
                  <a:pt x="3077321" y="776906"/>
                </a:cubicBezTo>
                <a:cubicBezTo>
                  <a:pt x="3117898" y="776906"/>
                  <a:pt x="3150359" y="768249"/>
                  <a:pt x="3175246" y="750937"/>
                </a:cubicBezTo>
                <a:cubicBezTo>
                  <a:pt x="3200133" y="733624"/>
                  <a:pt x="3218528" y="707114"/>
                  <a:pt x="3230430" y="672489"/>
                </a:cubicBezTo>
                <a:lnTo>
                  <a:pt x="3361898" y="672489"/>
                </a:lnTo>
                <a:cubicBezTo>
                  <a:pt x="3354324" y="706573"/>
                  <a:pt x="3341880" y="736870"/>
                  <a:pt x="3324027" y="763921"/>
                </a:cubicBezTo>
                <a:cubicBezTo>
                  <a:pt x="3306173" y="790431"/>
                  <a:pt x="3284532" y="813154"/>
                  <a:pt x="3259645" y="831549"/>
                </a:cubicBezTo>
                <a:cubicBezTo>
                  <a:pt x="3234217" y="849943"/>
                  <a:pt x="3206084" y="863469"/>
                  <a:pt x="3175246" y="873207"/>
                </a:cubicBezTo>
                <a:cubicBezTo>
                  <a:pt x="3143867" y="882405"/>
                  <a:pt x="3111405" y="887274"/>
                  <a:pt x="3077321" y="887274"/>
                </a:cubicBezTo>
                <a:cubicBezTo>
                  <a:pt x="3027547" y="887274"/>
                  <a:pt x="2983725" y="879158"/>
                  <a:pt x="2945853" y="862928"/>
                </a:cubicBezTo>
                <a:cubicBezTo>
                  <a:pt x="2907441" y="846697"/>
                  <a:pt x="2875521" y="823974"/>
                  <a:pt x="2849011" y="794759"/>
                </a:cubicBezTo>
                <a:cubicBezTo>
                  <a:pt x="2822501" y="765544"/>
                  <a:pt x="2802483" y="730378"/>
                  <a:pt x="2789498" y="689801"/>
                </a:cubicBezTo>
                <a:cubicBezTo>
                  <a:pt x="2775973" y="649225"/>
                  <a:pt x="2769481" y="604320"/>
                  <a:pt x="2769481" y="555628"/>
                </a:cubicBezTo>
                <a:cubicBezTo>
                  <a:pt x="2769481" y="510724"/>
                  <a:pt x="2776514" y="468524"/>
                  <a:pt x="2790581" y="428489"/>
                </a:cubicBezTo>
                <a:cubicBezTo>
                  <a:pt x="2804647" y="388453"/>
                  <a:pt x="2825206" y="352746"/>
                  <a:pt x="2851716" y="322449"/>
                </a:cubicBezTo>
                <a:cubicBezTo>
                  <a:pt x="2878226" y="292152"/>
                  <a:pt x="2910146" y="267806"/>
                  <a:pt x="2947476" y="249952"/>
                </a:cubicBezTo>
                <a:cubicBezTo>
                  <a:pt x="2984807" y="232098"/>
                  <a:pt x="3027006" y="222901"/>
                  <a:pt x="3074075" y="222901"/>
                </a:cubicBezTo>
                <a:close/>
                <a:moveTo>
                  <a:pt x="1845419" y="222901"/>
                </a:moveTo>
                <a:cubicBezTo>
                  <a:pt x="1914670" y="222901"/>
                  <a:pt x="1968772" y="240755"/>
                  <a:pt x="2008807" y="276462"/>
                </a:cubicBezTo>
                <a:cubicBezTo>
                  <a:pt x="2048302" y="312169"/>
                  <a:pt x="2068319" y="365730"/>
                  <a:pt x="2068319" y="437145"/>
                </a:cubicBezTo>
                <a:lnTo>
                  <a:pt x="2068319" y="869420"/>
                </a:lnTo>
                <a:lnTo>
                  <a:pt x="1929277" y="869420"/>
                </a:lnTo>
                <a:lnTo>
                  <a:pt x="1929277" y="473934"/>
                </a:lnTo>
                <a:cubicBezTo>
                  <a:pt x="1927654" y="424161"/>
                  <a:pt x="1916834" y="388453"/>
                  <a:pt x="1897357" y="366271"/>
                </a:cubicBezTo>
                <a:cubicBezTo>
                  <a:pt x="1877880" y="344090"/>
                  <a:pt x="1847583" y="332728"/>
                  <a:pt x="1805925" y="332728"/>
                </a:cubicBezTo>
                <a:cubicBezTo>
                  <a:pt x="1782120" y="332728"/>
                  <a:pt x="1761020" y="337056"/>
                  <a:pt x="1742625" y="345713"/>
                </a:cubicBezTo>
                <a:cubicBezTo>
                  <a:pt x="1723690" y="354369"/>
                  <a:pt x="1708000" y="366271"/>
                  <a:pt x="1695016" y="380879"/>
                </a:cubicBezTo>
                <a:cubicBezTo>
                  <a:pt x="1682031" y="396027"/>
                  <a:pt x="1671752" y="413340"/>
                  <a:pt x="1664719" y="433899"/>
                </a:cubicBezTo>
                <a:cubicBezTo>
                  <a:pt x="1657685" y="454458"/>
                  <a:pt x="1653898" y="475557"/>
                  <a:pt x="1653898" y="498280"/>
                </a:cubicBezTo>
                <a:lnTo>
                  <a:pt x="1653898" y="869961"/>
                </a:lnTo>
                <a:lnTo>
                  <a:pt x="1514856" y="869961"/>
                </a:lnTo>
                <a:lnTo>
                  <a:pt x="1514856" y="240214"/>
                </a:lnTo>
                <a:lnTo>
                  <a:pt x="1515938" y="240214"/>
                </a:lnTo>
                <a:lnTo>
                  <a:pt x="1647406" y="240214"/>
                </a:lnTo>
                <a:lnTo>
                  <a:pt x="1647406" y="332728"/>
                </a:lnTo>
                <a:lnTo>
                  <a:pt x="1649570" y="334892"/>
                </a:lnTo>
                <a:cubicBezTo>
                  <a:pt x="1670670" y="300267"/>
                  <a:pt x="1698262" y="272675"/>
                  <a:pt x="1732346" y="252657"/>
                </a:cubicBezTo>
                <a:cubicBezTo>
                  <a:pt x="1766430" y="232639"/>
                  <a:pt x="1804302" y="222901"/>
                  <a:pt x="1845419" y="222901"/>
                </a:cubicBezTo>
                <a:close/>
                <a:moveTo>
                  <a:pt x="0" y="0"/>
                </a:moveTo>
                <a:lnTo>
                  <a:pt x="152568" y="0"/>
                </a:lnTo>
                <a:lnTo>
                  <a:pt x="152568" y="346253"/>
                </a:lnTo>
                <a:lnTo>
                  <a:pt x="548053" y="346253"/>
                </a:lnTo>
                <a:lnTo>
                  <a:pt x="548053" y="0"/>
                </a:lnTo>
                <a:lnTo>
                  <a:pt x="700621" y="0"/>
                </a:lnTo>
                <a:lnTo>
                  <a:pt x="700621" y="869960"/>
                </a:lnTo>
                <a:lnTo>
                  <a:pt x="548053" y="869960"/>
                </a:lnTo>
                <a:lnTo>
                  <a:pt x="548053" y="477721"/>
                </a:lnTo>
                <a:lnTo>
                  <a:pt x="152568" y="477721"/>
                </a:lnTo>
                <a:lnTo>
                  <a:pt x="152568" y="869960"/>
                </a:lnTo>
                <a:lnTo>
                  <a:pt x="0" y="869960"/>
                </a:lnTo>
                <a:close/>
              </a:path>
            </a:pathLst>
          </a:custGeom>
          <a:solidFill>
            <a:schemeClr val="bg1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eslide - full - lichtblauwgrij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697038"/>
            <a:ext cx="14699378" cy="7921625"/>
          </a:xfrm>
        </p:spPr>
        <p:txBody>
          <a:bodyPr anchor="ctr" anchorCtr="0"/>
          <a:lstStyle>
            <a:lvl1pPr algn="l">
              <a:lnSpc>
                <a:spcPct val="85000"/>
              </a:lnSpc>
              <a:defRPr sz="8800" spc="-50" baseline="0"/>
            </a:lvl1pPr>
          </a:lstStyle>
          <a:p>
            <a:r>
              <a:rPr lang="en-US" dirty="0"/>
              <a:t>“Stay hungry. Stay foolish. </a:t>
            </a:r>
            <a:br>
              <a:rPr lang="en-US" dirty="0"/>
            </a:br>
            <a:r>
              <a:rPr lang="en-US" dirty="0"/>
              <a:t>Never let go of your appetite </a:t>
            </a:r>
            <a:br>
              <a:rPr lang="en-US" dirty="0"/>
            </a:br>
            <a:r>
              <a:rPr lang="en-US" dirty="0"/>
              <a:t>to go after new ideas, </a:t>
            </a:r>
            <a:br>
              <a:rPr lang="en-US" dirty="0"/>
            </a:br>
            <a:r>
              <a:rPr lang="en-US" dirty="0"/>
              <a:t>new experiences, and </a:t>
            </a:r>
            <a:br>
              <a:rPr lang="en-US" dirty="0"/>
            </a:br>
            <a:r>
              <a:rPr lang="en-US" dirty="0"/>
              <a:t>new adventures.”</a:t>
            </a:r>
          </a:p>
        </p:txBody>
      </p:sp>
      <p:sp>
        <p:nvSpPr>
          <p:cNvPr id="6" name="Tijdelijke aanduiding voor dianummer 4">
            <a:extLst>
              <a:ext uri="{FF2B5EF4-FFF2-40B4-BE49-F238E27FC236}">
                <a16:creationId xmlns:a16="http://schemas.microsoft.com/office/drawing/2014/main" id="{51E07DA6-5F85-E086-0E5D-0633999E7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890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lide - full - lichtgroengrij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697038"/>
            <a:ext cx="14699378" cy="7921625"/>
          </a:xfrm>
        </p:spPr>
        <p:txBody>
          <a:bodyPr anchor="ctr" anchorCtr="0"/>
          <a:lstStyle>
            <a:lvl1pPr algn="l">
              <a:lnSpc>
                <a:spcPct val="85000"/>
              </a:lnSpc>
              <a:defRPr sz="8800" spc="-50" baseline="0"/>
            </a:lvl1pPr>
          </a:lstStyle>
          <a:p>
            <a:r>
              <a:rPr lang="en-US" dirty="0"/>
              <a:t>“Stay hungry. Stay foolish. </a:t>
            </a:r>
            <a:br>
              <a:rPr lang="en-US" dirty="0"/>
            </a:br>
            <a:r>
              <a:rPr lang="en-US" dirty="0"/>
              <a:t>Never let go of your appetite </a:t>
            </a:r>
            <a:br>
              <a:rPr lang="en-US" dirty="0"/>
            </a:br>
            <a:r>
              <a:rPr lang="en-US" dirty="0"/>
              <a:t>to go after new ideas, </a:t>
            </a:r>
            <a:br>
              <a:rPr lang="en-US" dirty="0"/>
            </a:br>
            <a:r>
              <a:rPr lang="en-US" dirty="0"/>
              <a:t>new experiences, and </a:t>
            </a:r>
            <a:br>
              <a:rPr lang="en-US" dirty="0"/>
            </a:br>
            <a:r>
              <a:rPr lang="en-US" dirty="0"/>
              <a:t>new adventures.”</a:t>
            </a:r>
          </a:p>
        </p:txBody>
      </p:sp>
      <p:sp>
        <p:nvSpPr>
          <p:cNvPr id="6" name="Tijdelijke aanduiding voor dianummer 4">
            <a:extLst>
              <a:ext uri="{FF2B5EF4-FFF2-40B4-BE49-F238E27FC236}">
                <a16:creationId xmlns:a16="http://schemas.microsoft.com/office/drawing/2014/main" id="{37C2D4DF-72BA-E0FF-AC44-CEC05FF7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474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10C0BE3-61EE-87AD-DA45-F390C99E46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8850" y="5078603"/>
            <a:ext cx="5486400" cy="115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55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slide - img ful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EC28F0A2-31EA-67CD-E307-EB4F4CF5CF5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201104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Afbeelding plaatsen kan door het logo te verschuiven, daaronder zit het icoon voor het wijzigen van een afbeelding. Het logo kan je terugzetten door de dia </a:t>
            </a:r>
            <a:r>
              <a:rPr lang="nl-NL" sz="1800" dirty="0" err="1"/>
              <a:t>opniew</a:t>
            </a:r>
            <a:r>
              <a:rPr lang="nl-NL" sz="1800" dirty="0"/>
              <a:t> in te stellen.</a:t>
            </a:r>
            <a:endParaRPr lang="en-US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A088F22-07E8-3D14-3D51-9B08B49E8A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46949" y="4780928"/>
            <a:ext cx="1738838" cy="1746413"/>
          </a:xfrm>
          <a:custGeom>
            <a:avLst/>
            <a:gdLst>
              <a:gd name="connsiteX0" fmla="*/ 868878 w 1738838"/>
              <a:gd name="connsiteY0" fmla="*/ 1143175 h 1746413"/>
              <a:gd name="connsiteX1" fmla="*/ 1636044 w 1738838"/>
              <a:gd name="connsiteY1" fmla="*/ 1298448 h 1746413"/>
              <a:gd name="connsiteX2" fmla="*/ 1402324 w 1738838"/>
              <a:gd name="connsiteY2" fmla="*/ 1567876 h 1746413"/>
              <a:gd name="connsiteX3" fmla="*/ 868878 w 1738838"/>
              <a:gd name="connsiteY3" fmla="*/ 1143175 h 1746413"/>
              <a:gd name="connsiteX4" fmla="*/ 3246 w 1738838"/>
              <a:gd name="connsiteY4" fmla="*/ 947867 h 1746413"/>
              <a:gd name="connsiteX5" fmla="*/ 47069 w 1738838"/>
              <a:gd name="connsiteY5" fmla="*/ 957605 h 1746413"/>
              <a:gd name="connsiteX6" fmla="*/ 1096106 w 1738838"/>
              <a:gd name="connsiteY6" fmla="*/ 1717739 h 1746413"/>
              <a:gd name="connsiteX7" fmla="*/ 873206 w 1738838"/>
              <a:gd name="connsiteY7" fmla="*/ 1746413 h 1746413"/>
              <a:gd name="connsiteX8" fmla="*/ 3246 w 1738838"/>
              <a:gd name="connsiteY8" fmla="*/ 947867 h 1746413"/>
              <a:gd name="connsiteX9" fmla="*/ 1625224 w 1738838"/>
              <a:gd name="connsiteY9" fmla="*/ 429569 h 1746413"/>
              <a:gd name="connsiteX10" fmla="*/ 1738838 w 1738838"/>
              <a:gd name="connsiteY10" fmla="*/ 759050 h 1746413"/>
              <a:gd name="connsiteX11" fmla="*/ 1124780 w 1738838"/>
              <a:gd name="connsiteY11" fmla="*/ 1050119 h 1746413"/>
              <a:gd name="connsiteX12" fmla="*/ 474474 w 1738838"/>
              <a:gd name="connsiteY12" fmla="*/ 984115 h 1746413"/>
              <a:gd name="connsiteX13" fmla="*/ 1625224 w 1738838"/>
              <a:gd name="connsiteY13" fmla="*/ 429569 h 1746413"/>
              <a:gd name="connsiteX14" fmla="*/ 873206 w 1738838"/>
              <a:gd name="connsiteY14" fmla="*/ 0 h 1746413"/>
              <a:gd name="connsiteX15" fmla="*/ 1422342 w 1738838"/>
              <a:gd name="connsiteY15" fmla="*/ 193144 h 1746413"/>
              <a:gd name="connsiteX16" fmla="*/ 1280053 w 1738838"/>
              <a:gd name="connsiteY16" fmla="*/ 286200 h 1746413"/>
              <a:gd name="connsiteX17" fmla="*/ 982492 w 1738838"/>
              <a:gd name="connsiteY17" fmla="*/ 113614 h 1746413"/>
              <a:gd name="connsiteX18" fmla="*/ 502067 w 1738838"/>
              <a:gd name="connsiteY18" fmla="*/ 134173 h 1746413"/>
              <a:gd name="connsiteX19" fmla="*/ 543725 w 1738838"/>
              <a:gd name="connsiteY19" fmla="*/ 185029 h 1746413"/>
              <a:gd name="connsiteX20" fmla="*/ 624878 w 1738838"/>
              <a:gd name="connsiteY20" fmla="*/ 175291 h 1746413"/>
              <a:gd name="connsiteX21" fmla="*/ 901880 w 1738838"/>
              <a:gd name="connsiteY21" fmla="*/ 253197 h 1746413"/>
              <a:gd name="connsiteX22" fmla="*/ 1012789 w 1738838"/>
              <a:gd name="connsiteY22" fmla="*/ 473393 h 1746413"/>
              <a:gd name="connsiteX23" fmla="*/ 869419 w 1738838"/>
              <a:gd name="connsiteY23" fmla="*/ 615681 h 1746413"/>
              <a:gd name="connsiteX24" fmla="*/ 674652 w 1738838"/>
              <a:gd name="connsiteY24" fmla="*/ 537774 h 1746413"/>
              <a:gd name="connsiteX25" fmla="*/ 253197 w 1738838"/>
              <a:gd name="connsiteY25" fmla="*/ 596745 h 1746413"/>
              <a:gd name="connsiteX26" fmla="*/ 325694 w 1738838"/>
              <a:gd name="connsiteY26" fmla="*/ 643814 h 1746413"/>
              <a:gd name="connsiteX27" fmla="*/ 542102 w 1738838"/>
              <a:gd name="connsiteY27" fmla="*/ 644896 h 1746413"/>
              <a:gd name="connsiteX28" fmla="*/ 645978 w 1738838"/>
              <a:gd name="connsiteY28" fmla="*/ 750395 h 1746413"/>
              <a:gd name="connsiteX29" fmla="*/ 300807 w 1738838"/>
              <a:gd name="connsiteY29" fmla="*/ 882404 h 1746413"/>
              <a:gd name="connsiteX30" fmla="*/ 0 w 1738838"/>
              <a:gd name="connsiteY30" fmla="*/ 875912 h 1746413"/>
              <a:gd name="connsiteX31" fmla="*/ 0 w 1738838"/>
              <a:gd name="connsiteY31" fmla="*/ 873206 h 1746413"/>
              <a:gd name="connsiteX32" fmla="*/ 873206 w 1738838"/>
              <a:gd name="connsiteY32" fmla="*/ 0 h 174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38838" h="1746413">
                <a:moveTo>
                  <a:pt x="868878" y="1143175"/>
                </a:moveTo>
                <a:cubicBezTo>
                  <a:pt x="1132355" y="1171849"/>
                  <a:pt x="1397454" y="1217295"/>
                  <a:pt x="1636044" y="1298448"/>
                </a:cubicBezTo>
                <a:cubicBezTo>
                  <a:pt x="1577073" y="1403406"/>
                  <a:pt x="1497543" y="1495379"/>
                  <a:pt x="1402324" y="1567876"/>
                </a:cubicBezTo>
                <a:cubicBezTo>
                  <a:pt x="1072301" y="1289791"/>
                  <a:pt x="868878" y="1143175"/>
                  <a:pt x="868878" y="1143175"/>
                </a:cubicBezTo>
                <a:close/>
                <a:moveTo>
                  <a:pt x="3246" y="947867"/>
                </a:moveTo>
                <a:cubicBezTo>
                  <a:pt x="18395" y="950572"/>
                  <a:pt x="33002" y="953818"/>
                  <a:pt x="47069" y="957605"/>
                </a:cubicBezTo>
                <a:cubicBezTo>
                  <a:pt x="522625" y="1092860"/>
                  <a:pt x="890519" y="1424506"/>
                  <a:pt x="1096106" y="1717739"/>
                </a:cubicBezTo>
                <a:cubicBezTo>
                  <a:pt x="1024692" y="1736133"/>
                  <a:pt x="950031" y="1746413"/>
                  <a:pt x="873206" y="1746413"/>
                </a:cubicBezTo>
                <a:cubicBezTo>
                  <a:pt x="416044" y="1746413"/>
                  <a:pt x="41117" y="1395291"/>
                  <a:pt x="3246" y="947867"/>
                </a:cubicBezTo>
                <a:close/>
                <a:moveTo>
                  <a:pt x="1625224" y="429569"/>
                </a:moveTo>
                <a:cubicBezTo>
                  <a:pt x="1683654" y="528576"/>
                  <a:pt x="1723148" y="640026"/>
                  <a:pt x="1738838" y="759050"/>
                </a:cubicBezTo>
                <a:cubicBezTo>
                  <a:pt x="1646323" y="843990"/>
                  <a:pt x="1402864" y="1016035"/>
                  <a:pt x="1124780" y="1050119"/>
                </a:cubicBezTo>
                <a:cubicBezTo>
                  <a:pt x="816399" y="1087991"/>
                  <a:pt x="474474" y="984115"/>
                  <a:pt x="474474" y="984115"/>
                </a:cubicBezTo>
                <a:cubicBezTo>
                  <a:pt x="755263" y="960310"/>
                  <a:pt x="1153995" y="892682"/>
                  <a:pt x="1625224" y="429569"/>
                </a:cubicBezTo>
                <a:close/>
                <a:moveTo>
                  <a:pt x="873206" y="0"/>
                </a:moveTo>
                <a:cubicBezTo>
                  <a:pt x="1080958" y="0"/>
                  <a:pt x="1271397" y="72497"/>
                  <a:pt x="1422342" y="193144"/>
                </a:cubicBezTo>
                <a:cubicBezTo>
                  <a:pt x="1372027" y="222900"/>
                  <a:pt x="1325499" y="256444"/>
                  <a:pt x="1280053" y="286200"/>
                </a:cubicBezTo>
                <a:cubicBezTo>
                  <a:pt x="1199982" y="219654"/>
                  <a:pt x="1092860" y="149863"/>
                  <a:pt x="982492" y="113614"/>
                </a:cubicBezTo>
                <a:cubicBezTo>
                  <a:pt x="822350" y="62217"/>
                  <a:pt x="622714" y="67086"/>
                  <a:pt x="502067" y="134173"/>
                </a:cubicBezTo>
                <a:lnTo>
                  <a:pt x="543725" y="185029"/>
                </a:lnTo>
                <a:lnTo>
                  <a:pt x="624878" y="175291"/>
                </a:lnTo>
                <a:cubicBezTo>
                  <a:pt x="729836" y="166093"/>
                  <a:pt x="826138" y="194767"/>
                  <a:pt x="901880" y="253197"/>
                </a:cubicBezTo>
                <a:cubicBezTo>
                  <a:pt x="996018" y="312710"/>
                  <a:pt x="1052284" y="398191"/>
                  <a:pt x="1012789" y="473393"/>
                </a:cubicBezTo>
                <a:cubicBezTo>
                  <a:pt x="982492" y="525872"/>
                  <a:pt x="938129" y="579433"/>
                  <a:pt x="869419" y="615681"/>
                </a:cubicBezTo>
                <a:cubicBezTo>
                  <a:pt x="807202" y="584302"/>
                  <a:pt x="744985" y="552923"/>
                  <a:pt x="674652" y="537774"/>
                </a:cubicBezTo>
                <a:cubicBezTo>
                  <a:pt x="506395" y="493951"/>
                  <a:pt x="367353" y="541020"/>
                  <a:pt x="253197" y="596745"/>
                </a:cubicBezTo>
                <a:cubicBezTo>
                  <a:pt x="269428" y="614599"/>
                  <a:pt x="298643" y="633535"/>
                  <a:pt x="325694" y="643814"/>
                </a:cubicBezTo>
                <a:cubicBezTo>
                  <a:pt x="385747" y="627583"/>
                  <a:pt x="473393" y="623255"/>
                  <a:pt x="542102" y="644896"/>
                </a:cubicBezTo>
                <a:cubicBezTo>
                  <a:pt x="596745" y="669783"/>
                  <a:pt x="649765" y="706031"/>
                  <a:pt x="645978" y="750395"/>
                </a:cubicBezTo>
                <a:cubicBezTo>
                  <a:pt x="607566" y="852648"/>
                  <a:pt x="445259" y="878076"/>
                  <a:pt x="300807" y="882404"/>
                </a:cubicBezTo>
                <a:cubicBezTo>
                  <a:pt x="205047" y="886191"/>
                  <a:pt x="101712" y="879699"/>
                  <a:pt x="0" y="875912"/>
                </a:cubicBezTo>
                <a:cubicBezTo>
                  <a:pt x="0" y="874830"/>
                  <a:pt x="0" y="874289"/>
                  <a:pt x="0" y="873206"/>
                </a:cubicBezTo>
                <a:cubicBezTo>
                  <a:pt x="0" y="391158"/>
                  <a:pt x="391157" y="0"/>
                  <a:pt x="873206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nl-NL" dirty="0"/>
              <a:t> </a:t>
            </a:r>
            <a:endParaRPr lang="en-US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3157E1A6-CB39-86ED-E36D-EB4D6A2409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83890" y="5210496"/>
            <a:ext cx="3373761" cy="887274"/>
          </a:xfrm>
          <a:custGeom>
            <a:avLst/>
            <a:gdLst>
              <a:gd name="connsiteX0" fmla="*/ 1238936 w 3373761"/>
              <a:gd name="connsiteY0" fmla="*/ 554546 h 887274"/>
              <a:gd name="connsiteX1" fmla="*/ 1238936 w 3373761"/>
              <a:gd name="connsiteY1" fmla="*/ 554802 h 887274"/>
              <a:gd name="connsiteX2" fmla="*/ 1204175 w 3373761"/>
              <a:gd name="connsiteY2" fmla="*/ 571250 h 887274"/>
              <a:gd name="connsiteX3" fmla="*/ 1161570 w 3373761"/>
              <a:gd name="connsiteY3" fmla="*/ 579433 h 887274"/>
              <a:gd name="connsiteX4" fmla="*/ 1069055 w 3373761"/>
              <a:gd name="connsiteY4" fmla="*/ 592418 h 887274"/>
              <a:gd name="connsiteX5" fmla="*/ 1026315 w 3373761"/>
              <a:gd name="connsiteY5" fmla="*/ 602697 h 887274"/>
              <a:gd name="connsiteX6" fmla="*/ 989526 w 3373761"/>
              <a:gd name="connsiteY6" fmla="*/ 621092 h 887274"/>
              <a:gd name="connsiteX7" fmla="*/ 964639 w 3373761"/>
              <a:gd name="connsiteY7" fmla="*/ 651389 h 887274"/>
              <a:gd name="connsiteX8" fmla="*/ 955441 w 3373761"/>
              <a:gd name="connsiteY8" fmla="*/ 696835 h 887274"/>
              <a:gd name="connsiteX9" fmla="*/ 968967 w 3373761"/>
              <a:gd name="connsiteY9" fmla="*/ 735788 h 887274"/>
              <a:gd name="connsiteX10" fmla="*/ 1001428 w 3373761"/>
              <a:gd name="connsiteY10" fmla="*/ 760675 h 887274"/>
              <a:gd name="connsiteX11" fmla="*/ 1043086 w 3373761"/>
              <a:gd name="connsiteY11" fmla="*/ 773659 h 887274"/>
              <a:gd name="connsiteX12" fmla="*/ 1083663 w 3373761"/>
              <a:gd name="connsiteY12" fmla="*/ 777447 h 887274"/>
              <a:gd name="connsiteX13" fmla="*/ 1133437 w 3373761"/>
              <a:gd name="connsiteY13" fmla="*/ 771495 h 887274"/>
              <a:gd name="connsiteX14" fmla="*/ 1183752 w 3373761"/>
              <a:gd name="connsiteY14" fmla="*/ 750937 h 887274"/>
              <a:gd name="connsiteX15" fmla="*/ 1223246 w 3373761"/>
              <a:gd name="connsiteY15" fmla="*/ 713606 h 887274"/>
              <a:gd name="connsiteX16" fmla="*/ 1238936 w 3373761"/>
              <a:gd name="connsiteY16" fmla="*/ 658422 h 887274"/>
              <a:gd name="connsiteX17" fmla="*/ 1238936 w 3373761"/>
              <a:gd name="connsiteY17" fmla="*/ 554802 h 887274"/>
              <a:gd name="connsiteX18" fmla="*/ 1239477 w 3373761"/>
              <a:gd name="connsiteY18" fmla="*/ 554546 h 887274"/>
              <a:gd name="connsiteX19" fmla="*/ 3072993 w 3373761"/>
              <a:gd name="connsiteY19" fmla="*/ 332187 h 887274"/>
              <a:gd name="connsiteX20" fmla="*/ 3006448 w 3373761"/>
              <a:gd name="connsiteY20" fmla="*/ 345172 h 887274"/>
              <a:gd name="connsiteX21" fmla="*/ 2955051 w 3373761"/>
              <a:gd name="connsiteY21" fmla="*/ 380338 h 887274"/>
              <a:gd name="connsiteX22" fmla="*/ 2920967 w 3373761"/>
              <a:gd name="connsiteY22" fmla="*/ 433358 h 887274"/>
              <a:gd name="connsiteX23" fmla="*/ 2906900 w 3373761"/>
              <a:gd name="connsiteY23" fmla="*/ 499362 h 887274"/>
              <a:gd name="connsiteX24" fmla="*/ 3231512 w 3373761"/>
              <a:gd name="connsiteY24" fmla="*/ 499362 h 887274"/>
              <a:gd name="connsiteX25" fmla="*/ 3217446 w 3373761"/>
              <a:gd name="connsiteY25" fmla="*/ 436063 h 887274"/>
              <a:gd name="connsiteX26" fmla="*/ 3185525 w 3373761"/>
              <a:gd name="connsiteY26" fmla="*/ 383043 h 887274"/>
              <a:gd name="connsiteX27" fmla="*/ 3136833 w 3373761"/>
              <a:gd name="connsiteY27" fmla="*/ 346254 h 887274"/>
              <a:gd name="connsiteX28" fmla="*/ 3072993 w 3373761"/>
              <a:gd name="connsiteY28" fmla="*/ 332187 h 887274"/>
              <a:gd name="connsiteX29" fmla="*/ 2180851 w 3373761"/>
              <a:gd name="connsiteY29" fmla="*/ 240213 h 887274"/>
              <a:gd name="connsiteX30" fmla="*/ 2692115 w 3373761"/>
              <a:gd name="connsiteY30" fmla="*/ 240213 h 887274"/>
              <a:gd name="connsiteX31" fmla="*/ 2692115 w 3373761"/>
              <a:gd name="connsiteY31" fmla="*/ 337597 h 887274"/>
              <a:gd name="connsiteX32" fmla="*/ 2331796 w 3373761"/>
              <a:gd name="connsiteY32" fmla="*/ 760133 h 887274"/>
              <a:gd name="connsiteX33" fmla="*/ 2710510 w 3373761"/>
              <a:gd name="connsiteY33" fmla="*/ 760133 h 887274"/>
              <a:gd name="connsiteX34" fmla="*/ 2710510 w 3373761"/>
              <a:gd name="connsiteY34" fmla="*/ 869960 h 887274"/>
              <a:gd name="connsiteX35" fmla="*/ 2156505 w 3373761"/>
              <a:gd name="connsiteY35" fmla="*/ 869960 h 887274"/>
              <a:gd name="connsiteX36" fmla="*/ 2156505 w 3373761"/>
              <a:gd name="connsiteY36" fmla="*/ 772577 h 887274"/>
              <a:gd name="connsiteX37" fmla="*/ 2504922 w 3373761"/>
              <a:gd name="connsiteY37" fmla="*/ 349499 h 887274"/>
              <a:gd name="connsiteX38" fmla="*/ 2180851 w 3373761"/>
              <a:gd name="connsiteY38" fmla="*/ 349499 h 887274"/>
              <a:gd name="connsiteX39" fmla="*/ 1123699 w 3373761"/>
              <a:gd name="connsiteY39" fmla="*/ 223442 h 887274"/>
              <a:gd name="connsiteX40" fmla="*/ 1215131 w 3373761"/>
              <a:gd name="connsiteY40" fmla="*/ 233180 h 887274"/>
              <a:gd name="connsiteX41" fmla="*/ 1296284 w 3373761"/>
              <a:gd name="connsiteY41" fmla="*/ 265101 h 887274"/>
              <a:gd name="connsiteX42" fmla="*/ 1354173 w 3373761"/>
              <a:gd name="connsiteY42" fmla="*/ 321908 h 887274"/>
              <a:gd name="connsiteX43" fmla="*/ 1376355 w 3373761"/>
              <a:gd name="connsiteY43" fmla="*/ 406307 h 887274"/>
              <a:gd name="connsiteX44" fmla="*/ 1376355 w 3373761"/>
              <a:gd name="connsiteY44" fmla="*/ 729837 h 887274"/>
              <a:gd name="connsiteX45" fmla="*/ 1378519 w 3373761"/>
              <a:gd name="connsiteY45" fmla="*/ 729837 h 887274"/>
              <a:gd name="connsiteX46" fmla="*/ 1385011 w 3373761"/>
              <a:gd name="connsiteY46" fmla="*/ 766626 h 887274"/>
              <a:gd name="connsiteX47" fmla="*/ 1410980 w 3373761"/>
              <a:gd name="connsiteY47" fmla="*/ 777447 h 887274"/>
              <a:gd name="connsiteX48" fmla="*/ 1425588 w 3373761"/>
              <a:gd name="connsiteY48" fmla="*/ 777447 h 887274"/>
              <a:gd name="connsiteX49" fmla="*/ 1445064 w 3373761"/>
              <a:gd name="connsiteY49" fmla="*/ 775283 h 887274"/>
              <a:gd name="connsiteX50" fmla="*/ 1445064 w 3373761"/>
              <a:gd name="connsiteY50" fmla="*/ 871584 h 887274"/>
              <a:gd name="connsiteX51" fmla="*/ 1426129 w 3373761"/>
              <a:gd name="connsiteY51" fmla="*/ 876994 h 887274"/>
              <a:gd name="connsiteX52" fmla="*/ 1402324 w 3373761"/>
              <a:gd name="connsiteY52" fmla="*/ 882405 h 887274"/>
              <a:gd name="connsiteX53" fmla="*/ 1377978 w 3373761"/>
              <a:gd name="connsiteY53" fmla="*/ 886192 h 887274"/>
              <a:gd name="connsiteX54" fmla="*/ 1357419 w 3373761"/>
              <a:gd name="connsiteY54" fmla="*/ 887274 h 887274"/>
              <a:gd name="connsiteX55" fmla="*/ 1286545 w 3373761"/>
              <a:gd name="connsiteY55" fmla="*/ 869961 h 887274"/>
              <a:gd name="connsiteX56" fmla="*/ 1249756 w 3373761"/>
              <a:gd name="connsiteY56" fmla="*/ 810449 h 887274"/>
              <a:gd name="connsiteX57" fmla="*/ 1148044 w 3373761"/>
              <a:gd name="connsiteY57" fmla="*/ 868879 h 887274"/>
              <a:gd name="connsiteX58" fmla="*/ 1031725 w 3373761"/>
              <a:gd name="connsiteY58" fmla="*/ 887274 h 887274"/>
              <a:gd name="connsiteX59" fmla="*/ 950031 w 3373761"/>
              <a:gd name="connsiteY59" fmla="*/ 875912 h 887274"/>
              <a:gd name="connsiteX60" fmla="*/ 881322 w 3373761"/>
              <a:gd name="connsiteY60" fmla="*/ 841828 h 887274"/>
              <a:gd name="connsiteX61" fmla="*/ 833712 w 3373761"/>
              <a:gd name="connsiteY61" fmla="*/ 784480 h 887274"/>
              <a:gd name="connsiteX62" fmla="*/ 815858 w 3373761"/>
              <a:gd name="connsiteY62" fmla="*/ 703327 h 887274"/>
              <a:gd name="connsiteX63" fmla="*/ 836958 w 3373761"/>
              <a:gd name="connsiteY63" fmla="*/ 608107 h 887274"/>
              <a:gd name="connsiteX64" fmla="*/ 893224 w 3373761"/>
              <a:gd name="connsiteY64" fmla="*/ 550759 h 887274"/>
              <a:gd name="connsiteX65" fmla="*/ 971131 w 3373761"/>
              <a:gd name="connsiteY65" fmla="*/ 521003 h 887274"/>
              <a:gd name="connsiteX66" fmla="*/ 1058235 w 3373761"/>
              <a:gd name="connsiteY66" fmla="*/ 506937 h 887274"/>
              <a:gd name="connsiteX67" fmla="*/ 1130191 w 3373761"/>
              <a:gd name="connsiteY67" fmla="*/ 496657 h 887274"/>
              <a:gd name="connsiteX68" fmla="*/ 1190244 w 3373761"/>
              <a:gd name="connsiteY68" fmla="*/ 486378 h 887274"/>
              <a:gd name="connsiteX69" fmla="*/ 1231903 w 3373761"/>
              <a:gd name="connsiteY69" fmla="*/ 463655 h 887274"/>
              <a:gd name="connsiteX70" fmla="*/ 1247051 w 3373761"/>
              <a:gd name="connsiteY70" fmla="*/ 418209 h 887274"/>
              <a:gd name="connsiteX71" fmla="*/ 1234066 w 3373761"/>
              <a:gd name="connsiteY71" fmla="*/ 374387 h 887274"/>
              <a:gd name="connsiteX72" fmla="*/ 1202146 w 3373761"/>
              <a:gd name="connsiteY72" fmla="*/ 348418 h 887274"/>
              <a:gd name="connsiteX73" fmla="*/ 1159947 w 3373761"/>
              <a:gd name="connsiteY73" fmla="*/ 335974 h 887274"/>
              <a:gd name="connsiteX74" fmla="*/ 1116124 w 3373761"/>
              <a:gd name="connsiteY74" fmla="*/ 332728 h 887274"/>
              <a:gd name="connsiteX75" fmla="*/ 1019823 w 3373761"/>
              <a:gd name="connsiteY75" fmla="*/ 357074 h 887274"/>
              <a:gd name="connsiteX76" fmla="*/ 977082 w 3373761"/>
              <a:gd name="connsiteY76" fmla="*/ 432817 h 887274"/>
              <a:gd name="connsiteX77" fmla="*/ 838040 w 3373761"/>
              <a:gd name="connsiteY77" fmla="*/ 432817 h 887274"/>
              <a:gd name="connsiteX78" fmla="*/ 867255 w 3373761"/>
              <a:gd name="connsiteY78" fmla="*/ 331646 h 887274"/>
              <a:gd name="connsiteX79" fmla="*/ 932177 w 3373761"/>
              <a:gd name="connsiteY79" fmla="*/ 267265 h 887274"/>
              <a:gd name="connsiteX80" fmla="*/ 1021446 w 3373761"/>
              <a:gd name="connsiteY80" fmla="*/ 233180 h 887274"/>
              <a:gd name="connsiteX81" fmla="*/ 1123699 w 3373761"/>
              <a:gd name="connsiteY81" fmla="*/ 223442 h 887274"/>
              <a:gd name="connsiteX82" fmla="*/ 3074075 w 3373761"/>
              <a:gd name="connsiteY82" fmla="*/ 222901 h 887274"/>
              <a:gd name="connsiteX83" fmla="*/ 3207166 w 3373761"/>
              <a:gd name="connsiteY83" fmla="*/ 253739 h 887274"/>
              <a:gd name="connsiteX84" fmla="*/ 3305091 w 3373761"/>
              <a:gd name="connsiteY84" fmla="*/ 335974 h 887274"/>
              <a:gd name="connsiteX85" fmla="*/ 3361898 w 3373761"/>
              <a:gd name="connsiteY85" fmla="*/ 453376 h 887274"/>
              <a:gd name="connsiteX86" fmla="*/ 3371095 w 3373761"/>
              <a:gd name="connsiteY86" fmla="*/ 590254 h 887274"/>
              <a:gd name="connsiteX87" fmla="*/ 2907982 w 3373761"/>
              <a:gd name="connsiteY87" fmla="*/ 590254 h 887274"/>
              <a:gd name="connsiteX88" fmla="*/ 2907982 w 3373761"/>
              <a:gd name="connsiteY88" fmla="*/ 590795 h 887274"/>
              <a:gd name="connsiteX89" fmla="*/ 2918262 w 3373761"/>
              <a:gd name="connsiteY89" fmla="*/ 661668 h 887274"/>
              <a:gd name="connsiteX90" fmla="*/ 2949099 w 3373761"/>
              <a:gd name="connsiteY90" fmla="*/ 721181 h 887274"/>
              <a:gd name="connsiteX91" fmla="*/ 3001578 w 3373761"/>
              <a:gd name="connsiteY91" fmla="*/ 761757 h 887274"/>
              <a:gd name="connsiteX92" fmla="*/ 3077321 w 3373761"/>
              <a:gd name="connsiteY92" fmla="*/ 776906 h 887274"/>
              <a:gd name="connsiteX93" fmla="*/ 3175246 w 3373761"/>
              <a:gd name="connsiteY93" fmla="*/ 750937 h 887274"/>
              <a:gd name="connsiteX94" fmla="*/ 3230430 w 3373761"/>
              <a:gd name="connsiteY94" fmla="*/ 672489 h 887274"/>
              <a:gd name="connsiteX95" fmla="*/ 3361898 w 3373761"/>
              <a:gd name="connsiteY95" fmla="*/ 672489 h 887274"/>
              <a:gd name="connsiteX96" fmla="*/ 3324027 w 3373761"/>
              <a:gd name="connsiteY96" fmla="*/ 763921 h 887274"/>
              <a:gd name="connsiteX97" fmla="*/ 3259645 w 3373761"/>
              <a:gd name="connsiteY97" fmla="*/ 831549 h 887274"/>
              <a:gd name="connsiteX98" fmla="*/ 3175246 w 3373761"/>
              <a:gd name="connsiteY98" fmla="*/ 873207 h 887274"/>
              <a:gd name="connsiteX99" fmla="*/ 3077321 w 3373761"/>
              <a:gd name="connsiteY99" fmla="*/ 887274 h 887274"/>
              <a:gd name="connsiteX100" fmla="*/ 2945853 w 3373761"/>
              <a:gd name="connsiteY100" fmla="*/ 862928 h 887274"/>
              <a:gd name="connsiteX101" fmla="*/ 2849011 w 3373761"/>
              <a:gd name="connsiteY101" fmla="*/ 794759 h 887274"/>
              <a:gd name="connsiteX102" fmla="*/ 2789498 w 3373761"/>
              <a:gd name="connsiteY102" fmla="*/ 689801 h 887274"/>
              <a:gd name="connsiteX103" fmla="*/ 2769481 w 3373761"/>
              <a:gd name="connsiteY103" fmla="*/ 555628 h 887274"/>
              <a:gd name="connsiteX104" fmla="*/ 2790581 w 3373761"/>
              <a:gd name="connsiteY104" fmla="*/ 428489 h 887274"/>
              <a:gd name="connsiteX105" fmla="*/ 2851716 w 3373761"/>
              <a:gd name="connsiteY105" fmla="*/ 322449 h 887274"/>
              <a:gd name="connsiteX106" fmla="*/ 2947476 w 3373761"/>
              <a:gd name="connsiteY106" fmla="*/ 249952 h 887274"/>
              <a:gd name="connsiteX107" fmla="*/ 3074075 w 3373761"/>
              <a:gd name="connsiteY107" fmla="*/ 222901 h 887274"/>
              <a:gd name="connsiteX108" fmla="*/ 1845419 w 3373761"/>
              <a:gd name="connsiteY108" fmla="*/ 222901 h 887274"/>
              <a:gd name="connsiteX109" fmla="*/ 2008807 w 3373761"/>
              <a:gd name="connsiteY109" fmla="*/ 276462 h 887274"/>
              <a:gd name="connsiteX110" fmla="*/ 2068319 w 3373761"/>
              <a:gd name="connsiteY110" fmla="*/ 437145 h 887274"/>
              <a:gd name="connsiteX111" fmla="*/ 2068319 w 3373761"/>
              <a:gd name="connsiteY111" fmla="*/ 869420 h 887274"/>
              <a:gd name="connsiteX112" fmla="*/ 1929277 w 3373761"/>
              <a:gd name="connsiteY112" fmla="*/ 869420 h 887274"/>
              <a:gd name="connsiteX113" fmla="*/ 1929277 w 3373761"/>
              <a:gd name="connsiteY113" fmla="*/ 473934 h 887274"/>
              <a:gd name="connsiteX114" fmla="*/ 1897357 w 3373761"/>
              <a:gd name="connsiteY114" fmla="*/ 366271 h 887274"/>
              <a:gd name="connsiteX115" fmla="*/ 1805925 w 3373761"/>
              <a:gd name="connsiteY115" fmla="*/ 332728 h 887274"/>
              <a:gd name="connsiteX116" fmla="*/ 1742625 w 3373761"/>
              <a:gd name="connsiteY116" fmla="*/ 345713 h 887274"/>
              <a:gd name="connsiteX117" fmla="*/ 1695016 w 3373761"/>
              <a:gd name="connsiteY117" fmla="*/ 380879 h 887274"/>
              <a:gd name="connsiteX118" fmla="*/ 1664719 w 3373761"/>
              <a:gd name="connsiteY118" fmla="*/ 433899 h 887274"/>
              <a:gd name="connsiteX119" fmla="*/ 1653898 w 3373761"/>
              <a:gd name="connsiteY119" fmla="*/ 498280 h 887274"/>
              <a:gd name="connsiteX120" fmla="*/ 1653898 w 3373761"/>
              <a:gd name="connsiteY120" fmla="*/ 869961 h 887274"/>
              <a:gd name="connsiteX121" fmla="*/ 1514856 w 3373761"/>
              <a:gd name="connsiteY121" fmla="*/ 869961 h 887274"/>
              <a:gd name="connsiteX122" fmla="*/ 1514856 w 3373761"/>
              <a:gd name="connsiteY122" fmla="*/ 240214 h 887274"/>
              <a:gd name="connsiteX123" fmla="*/ 1515938 w 3373761"/>
              <a:gd name="connsiteY123" fmla="*/ 240214 h 887274"/>
              <a:gd name="connsiteX124" fmla="*/ 1647406 w 3373761"/>
              <a:gd name="connsiteY124" fmla="*/ 240214 h 887274"/>
              <a:gd name="connsiteX125" fmla="*/ 1647406 w 3373761"/>
              <a:gd name="connsiteY125" fmla="*/ 332728 h 887274"/>
              <a:gd name="connsiteX126" fmla="*/ 1649570 w 3373761"/>
              <a:gd name="connsiteY126" fmla="*/ 334892 h 887274"/>
              <a:gd name="connsiteX127" fmla="*/ 1732346 w 3373761"/>
              <a:gd name="connsiteY127" fmla="*/ 252657 h 887274"/>
              <a:gd name="connsiteX128" fmla="*/ 1845419 w 3373761"/>
              <a:gd name="connsiteY128" fmla="*/ 222901 h 887274"/>
              <a:gd name="connsiteX129" fmla="*/ 0 w 3373761"/>
              <a:gd name="connsiteY129" fmla="*/ 0 h 887274"/>
              <a:gd name="connsiteX130" fmla="*/ 152568 w 3373761"/>
              <a:gd name="connsiteY130" fmla="*/ 0 h 887274"/>
              <a:gd name="connsiteX131" fmla="*/ 152568 w 3373761"/>
              <a:gd name="connsiteY131" fmla="*/ 346253 h 887274"/>
              <a:gd name="connsiteX132" fmla="*/ 548053 w 3373761"/>
              <a:gd name="connsiteY132" fmla="*/ 346253 h 887274"/>
              <a:gd name="connsiteX133" fmla="*/ 548053 w 3373761"/>
              <a:gd name="connsiteY133" fmla="*/ 0 h 887274"/>
              <a:gd name="connsiteX134" fmla="*/ 700621 w 3373761"/>
              <a:gd name="connsiteY134" fmla="*/ 0 h 887274"/>
              <a:gd name="connsiteX135" fmla="*/ 700621 w 3373761"/>
              <a:gd name="connsiteY135" fmla="*/ 869960 h 887274"/>
              <a:gd name="connsiteX136" fmla="*/ 548053 w 3373761"/>
              <a:gd name="connsiteY136" fmla="*/ 869960 h 887274"/>
              <a:gd name="connsiteX137" fmla="*/ 548053 w 3373761"/>
              <a:gd name="connsiteY137" fmla="*/ 477721 h 887274"/>
              <a:gd name="connsiteX138" fmla="*/ 152568 w 3373761"/>
              <a:gd name="connsiteY138" fmla="*/ 477721 h 887274"/>
              <a:gd name="connsiteX139" fmla="*/ 152568 w 3373761"/>
              <a:gd name="connsiteY139" fmla="*/ 869960 h 887274"/>
              <a:gd name="connsiteX140" fmla="*/ 0 w 3373761"/>
              <a:gd name="connsiteY140" fmla="*/ 869960 h 88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3373761" h="887274">
                <a:moveTo>
                  <a:pt x="1238936" y="554546"/>
                </a:moveTo>
                <a:lnTo>
                  <a:pt x="1238936" y="554802"/>
                </a:lnTo>
                <a:lnTo>
                  <a:pt x="1204175" y="571250"/>
                </a:lnTo>
                <a:cubicBezTo>
                  <a:pt x="1191191" y="575376"/>
                  <a:pt x="1176989" y="578081"/>
                  <a:pt x="1161570" y="579433"/>
                </a:cubicBezTo>
                <a:cubicBezTo>
                  <a:pt x="1130732" y="582138"/>
                  <a:pt x="1099894" y="586467"/>
                  <a:pt x="1069055" y="592418"/>
                </a:cubicBezTo>
                <a:cubicBezTo>
                  <a:pt x="1054448" y="595123"/>
                  <a:pt x="1040381" y="598369"/>
                  <a:pt x="1026315" y="602697"/>
                </a:cubicBezTo>
                <a:cubicBezTo>
                  <a:pt x="1012248" y="607025"/>
                  <a:pt x="1000346" y="613518"/>
                  <a:pt x="989526" y="621092"/>
                </a:cubicBezTo>
                <a:cubicBezTo>
                  <a:pt x="978705" y="628666"/>
                  <a:pt x="970590" y="638945"/>
                  <a:pt x="964639" y="651389"/>
                </a:cubicBezTo>
                <a:cubicBezTo>
                  <a:pt x="958687" y="663832"/>
                  <a:pt x="955441" y="678981"/>
                  <a:pt x="955441" y="696835"/>
                </a:cubicBezTo>
                <a:cubicBezTo>
                  <a:pt x="955441" y="712524"/>
                  <a:pt x="959770" y="725509"/>
                  <a:pt x="968967" y="735788"/>
                </a:cubicBezTo>
                <a:cubicBezTo>
                  <a:pt x="977623" y="746608"/>
                  <a:pt x="988444" y="754724"/>
                  <a:pt x="1001428" y="760675"/>
                </a:cubicBezTo>
                <a:cubicBezTo>
                  <a:pt x="1013872" y="766626"/>
                  <a:pt x="1027938" y="770954"/>
                  <a:pt x="1043086" y="773659"/>
                </a:cubicBezTo>
                <a:cubicBezTo>
                  <a:pt x="1058235" y="776365"/>
                  <a:pt x="1071760" y="777447"/>
                  <a:pt x="1083663" y="777447"/>
                </a:cubicBezTo>
                <a:cubicBezTo>
                  <a:pt x="1098811" y="777447"/>
                  <a:pt x="1115583" y="775283"/>
                  <a:pt x="1133437" y="771495"/>
                </a:cubicBezTo>
                <a:cubicBezTo>
                  <a:pt x="1151290" y="767708"/>
                  <a:pt x="1168062" y="760675"/>
                  <a:pt x="1183752" y="750937"/>
                </a:cubicBezTo>
                <a:cubicBezTo>
                  <a:pt x="1199441" y="741198"/>
                  <a:pt x="1212967" y="728755"/>
                  <a:pt x="1223246" y="713606"/>
                </a:cubicBezTo>
                <a:cubicBezTo>
                  <a:pt x="1233526" y="698458"/>
                  <a:pt x="1238936" y="680063"/>
                  <a:pt x="1238936" y="658422"/>
                </a:cubicBezTo>
                <a:lnTo>
                  <a:pt x="1238936" y="554802"/>
                </a:lnTo>
                <a:lnTo>
                  <a:pt x="1239477" y="554546"/>
                </a:lnTo>
                <a:close/>
                <a:moveTo>
                  <a:pt x="3072993" y="332187"/>
                </a:moveTo>
                <a:cubicBezTo>
                  <a:pt x="3048647" y="332187"/>
                  <a:pt x="3026466" y="336515"/>
                  <a:pt x="3006448" y="345172"/>
                </a:cubicBezTo>
                <a:cubicBezTo>
                  <a:pt x="2986430" y="353828"/>
                  <a:pt x="2969658" y="365730"/>
                  <a:pt x="2955051" y="380338"/>
                </a:cubicBezTo>
                <a:cubicBezTo>
                  <a:pt x="2940984" y="395486"/>
                  <a:pt x="2929623" y="412799"/>
                  <a:pt x="2920967" y="433358"/>
                </a:cubicBezTo>
                <a:cubicBezTo>
                  <a:pt x="2912310" y="453917"/>
                  <a:pt x="2907982" y="475557"/>
                  <a:pt x="2906900" y="499362"/>
                </a:cubicBezTo>
                <a:lnTo>
                  <a:pt x="3231512" y="499362"/>
                </a:lnTo>
                <a:cubicBezTo>
                  <a:pt x="3229889" y="477721"/>
                  <a:pt x="3225020" y="456081"/>
                  <a:pt x="3217446" y="436063"/>
                </a:cubicBezTo>
                <a:cubicBezTo>
                  <a:pt x="3209871" y="416045"/>
                  <a:pt x="3199051" y="398192"/>
                  <a:pt x="3185525" y="383043"/>
                </a:cubicBezTo>
                <a:cubicBezTo>
                  <a:pt x="3172000" y="367894"/>
                  <a:pt x="3155769" y="355992"/>
                  <a:pt x="3136833" y="346254"/>
                </a:cubicBezTo>
                <a:cubicBezTo>
                  <a:pt x="3117898" y="337056"/>
                  <a:pt x="3096257" y="332187"/>
                  <a:pt x="3072993" y="332187"/>
                </a:cubicBezTo>
                <a:close/>
                <a:moveTo>
                  <a:pt x="2180851" y="240213"/>
                </a:moveTo>
                <a:lnTo>
                  <a:pt x="2692115" y="240213"/>
                </a:lnTo>
                <a:lnTo>
                  <a:pt x="2692115" y="337597"/>
                </a:lnTo>
                <a:lnTo>
                  <a:pt x="2331796" y="760133"/>
                </a:lnTo>
                <a:lnTo>
                  <a:pt x="2710510" y="760133"/>
                </a:lnTo>
                <a:lnTo>
                  <a:pt x="2710510" y="869960"/>
                </a:lnTo>
                <a:lnTo>
                  <a:pt x="2156505" y="869960"/>
                </a:lnTo>
                <a:lnTo>
                  <a:pt x="2156505" y="772577"/>
                </a:lnTo>
                <a:lnTo>
                  <a:pt x="2504922" y="349499"/>
                </a:lnTo>
                <a:lnTo>
                  <a:pt x="2180851" y="349499"/>
                </a:lnTo>
                <a:close/>
                <a:moveTo>
                  <a:pt x="1123699" y="223442"/>
                </a:moveTo>
                <a:cubicBezTo>
                  <a:pt x="1154537" y="223442"/>
                  <a:pt x="1184834" y="226688"/>
                  <a:pt x="1215131" y="233180"/>
                </a:cubicBezTo>
                <a:cubicBezTo>
                  <a:pt x="1244887" y="239673"/>
                  <a:pt x="1271938" y="250493"/>
                  <a:pt x="1296284" y="265101"/>
                </a:cubicBezTo>
                <a:cubicBezTo>
                  <a:pt x="1320089" y="279708"/>
                  <a:pt x="1339565" y="298644"/>
                  <a:pt x="1354173" y="321908"/>
                </a:cubicBezTo>
                <a:cubicBezTo>
                  <a:pt x="1368781" y="345172"/>
                  <a:pt x="1376355" y="373305"/>
                  <a:pt x="1376355" y="406307"/>
                </a:cubicBezTo>
                <a:lnTo>
                  <a:pt x="1376355" y="729837"/>
                </a:lnTo>
                <a:lnTo>
                  <a:pt x="1378519" y="729837"/>
                </a:lnTo>
                <a:cubicBezTo>
                  <a:pt x="1378519" y="747150"/>
                  <a:pt x="1380683" y="759052"/>
                  <a:pt x="1385011" y="766626"/>
                </a:cubicBezTo>
                <a:cubicBezTo>
                  <a:pt x="1389339" y="773659"/>
                  <a:pt x="1397996" y="777447"/>
                  <a:pt x="1410980" y="777447"/>
                </a:cubicBezTo>
                <a:lnTo>
                  <a:pt x="1425588" y="777447"/>
                </a:lnTo>
                <a:cubicBezTo>
                  <a:pt x="1431539" y="777447"/>
                  <a:pt x="1438031" y="776906"/>
                  <a:pt x="1445064" y="775283"/>
                </a:cubicBezTo>
                <a:lnTo>
                  <a:pt x="1445064" y="871584"/>
                </a:lnTo>
                <a:cubicBezTo>
                  <a:pt x="1440195" y="873207"/>
                  <a:pt x="1433703" y="874830"/>
                  <a:pt x="1426129" y="876994"/>
                </a:cubicBezTo>
                <a:cubicBezTo>
                  <a:pt x="1418554" y="879158"/>
                  <a:pt x="1410439" y="880781"/>
                  <a:pt x="1402324" y="882405"/>
                </a:cubicBezTo>
                <a:cubicBezTo>
                  <a:pt x="1394209" y="884028"/>
                  <a:pt x="1386093" y="885110"/>
                  <a:pt x="1377978" y="886192"/>
                </a:cubicBezTo>
                <a:cubicBezTo>
                  <a:pt x="1369863" y="887274"/>
                  <a:pt x="1362829" y="887274"/>
                  <a:pt x="1357419" y="887274"/>
                </a:cubicBezTo>
                <a:cubicBezTo>
                  <a:pt x="1328745" y="887274"/>
                  <a:pt x="1305481" y="881323"/>
                  <a:pt x="1286545" y="869961"/>
                </a:cubicBezTo>
                <a:cubicBezTo>
                  <a:pt x="1267610" y="858600"/>
                  <a:pt x="1255707" y="838582"/>
                  <a:pt x="1249756" y="810449"/>
                </a:cubicBezTo>
                <a:cubicBezTo>
                  <a:pt x="1222164" y="837500"/>
                  <a:pt x="1188080" y="856977"/>
                  <a:pt x="1148044" y="868879"/>
                </a:cubicBezTo>
                <a:cubicBezTo>
                  <a:pt x="1108009" y="880781"/>
                  <a:pt x="1069055" y="887274"/>
                  <a:pt x="1031725" y="887274"/>
                </a:cubicBezTo>
                <a:cubicBezTo>
                  <a:pt x="1003051" y="887274"/>
                  <a:pt x="976000" y="883487"/>
                  <a:pt x="950031" y="875912"/>
                </a:cubicBezTo>
                <a:cubicBezTo>
                  <a:pt x="924062" y="868338"/>
                  <a:pt x="901339" y="856977"/>
                  <a:pt x="881322" y="841828"/>
                </a:cubicBezTo>
                <a:cubicBezTo>
                  <a:pt x="861304" y="826679"/>
                  <a:pt x="845614" y="807744"/>
                  <a:pt x="833712" y="784480"/>
                </a:cubicBezTo>
                <a:cubicBezTo>
                  <a:pt x="821809" y="761216"/>
                  <a:pt x="815858" y="734165"/>
                  <a:pt x="815858" y="703327"/>
                </a:cubicBezTo>
                <a:cubicBezTo>
                  <a:pt x="815858" y="664373"/>
                  <a:pt x="822891" y="632453"/>
                  <a:pt x="836958" y="608107"/>
                </a:cubicBezTo>
                <a:cubicBezTo>
                  <a:pt x="851024" y="583761"/>
                  <a:pt x="869960" y="564826"/>
                  <a:pt x="893224" y="550759"/>
                </a:cubicBezTo>
                <a:cubicBezTo>
                  <a:pt x="916488" y="537234"/>
                  <a:pt x="942457" y="526954"/>
                  <a:pt x="971131" y="521003"/>
                </a:cubicBezTo>
                <a:cubicBezTo>
                  <a:pt x="999805" y="515052"/>
                  <a:pt x="1029020" y="510183"/>
                  <a:pt x="1058235" y="506937"/>
                </a:cubicBezTo>
                <a:cubicBezTo>
                  <a:pt x="1083122" y="502067"/>
                  <a:pt x="1107468" y="498821"/>
                  <a:pt x="1130191" y="496657"/>
                </a:cubicBezTo>
                <a:cubicBezTo>
                  <a:pt x="1152913" y="494493"/>
                  <a:pt x="1172931" y="491247"/>
                  <a:pt x="1190244" y="486378"/>
                </a:cubicBezTo>
                <a:cubicBezTo>
                  <a:pt x="1207557" y="481509"/>
                  <a:pt x="1221623" y="473934"/>
                  <a:pt x="1231903" y="463655"/>
                </a:cubicBezTo>
                <a:cubicBezTo>
                  <a:pt x="1242182" y="453376"/>
                  <a:pt x="1247051" y="438227"/>
                  <a:pt x="1247051" y="418209"/>
                </a:cubicBezTo>
                <a:cubicBezTo>
                  <a:pt x="1247051" y="400356"/>
                  <a:pt x="1242723" y="385748"/>
                  <a:pt x="1234066" y="374387"/>
                </a:cubicBezTo>
                <a:cubicBezTo>
                  <a:pt x="1225410" y="363025"/>
                  <a:pt x="1215131" y="354369"/>
                  <a:pt x="1202146" y="348418"/>
                </a:cubicBezTo>
                <a:cubicBezTo>
                  <a:pt x="1189703" y="342466"/>
                  <a:pt x="1175636" y="338138"/>
                  <a:pt x="1159947" y="335974"/>
                </a:cubicBezTo>
                <a:cubicBezTo>
                  <a:pt x="1144257" y="333810"/>
                  <a:pt x="1129650" y="332728"/>
                  <a:pt x="1116124" y="332728"/>
                </a:cubicBezTo>
                <a:cubicBezTo>
                  <a:pt x="1077171" y="332728"/>
                  <a:pt x="1045251" y="340843"/>
                  <a:pt x="1019823" y="357074"/>
                </a:cubicBezTo>
                <a:cubicBezTo>
                  <a:pt x="994395" y="373305"/>
                  <a:pt x="980328" y="398733"/>
                  <a:pt x="977082" y="432817"/>
                </a:cubicBezTo>
                <a:lnTo>
                  <a:pt x="838040" y="432817"/>
                </a:lnTo>
                <a:cubicBezTo>
                  <a:pt x="840745" y="392240"/>
                  <a:pt x="850483" y="358697"/>
                  <a:pt x="867255" y="331646"/>
                </a:cubicBezTo>
                <a:cubicBezTo>
                  <a:pt x="884568" y="305136"/>
                  <a:pt x="906208" y="283495"/>
                  <a:pt x="932177" y="267265"/>
                </a:cubicBezTo>
                <a:cubicBezTo>
                  <a:pt x="958687" y="251034"/>
                  <a:pt x="988444" y="239673"/>
                  <a:pt x="1021446" y="233180"/>
                </a:cubicBezTo>
                <a:cubicBezTo>
                  <a:pt x="1054448" y="226688"/>
                  <a:pt x="1088532" y="223442"/>
                  <a:pt x="1123699" y="223442"/>
                </a:cubicBezTo>
                <a:close/>
                <a:moveTo>
                  <a:pt x="3074075" y="222901"/>
                </a:moveTo>
                <a:cubicBezTo>
                  <a:pt x="3123849" y="222901"/>
                  <a:pt x="3168212" y="233180"/>
                  <a:pt x="3207166" y="253739"/>
                </a:cubicBezTo>
                <a:cubicBezTo>
                  <a:pt x="3246660" y="274298"/>
                  <a:pt x="3279122" y="301890"/>
                  <a:pt x="3305091" y="335974"/>
                </a:cubicBezTo>
                <a:cubicBezTo>
                  <a:pt x="3331060" y="370059"/>
                  <a:pt x="3349995" y="409012"/>
                  <a:pt x="3361898" y="453376"/>
                </a:cubicBezTo>
                <a:cubicBezTo>
                  <a:pt x="3373800" y="497739"/>
                  <a:pt x="3376505" y="543185"/>
                  <a:pt x="3371095" y="590254"/>
                </a:cubicBezTo>
                <a:lnTo>
                  <a:pt x="2907982" y="590254"/>
                </a:lnTo>
                <a:lnTo>
                  <a:pt x="2907982" y="590795"/>
                </a:lnTo>
                <a:cubicBezTo>
                  <a:pt x="2907982" y="615141"/>
                  <a:pt x="2911228" y="638945"/>
                  <a:pt x="2918262" y="661668"/>
                </a:cubicBezTo>
                <a:cubicBezTo>
                  <a:pt x="2925295" y="684391"/>
                  <a:pt x="2935574" y="704409"/>
                  <a:pt x="2949099" y="721181"/>
                </a:cubicBezTo>
                <a:cubicBezTo>
                  <a:pt x="2963166" y="738493"/>
                  <a:pt x="2980479" y="752019"/>
                  <a:pt x="3001578" y="761757"/>
                </a:cubicBezTo>
                <a:cubicBezTo>
                  <a:pt x="3022678" y="772036"/>
                  <a:pt x="3048106" y="776906"/>
                  <a:pt x="3077321" y="776906"/>
                </a:cubicBezTo>
                <a:cubicBezTo>
                  <a:pt x="3117898" y="776906"/>
                  <a:pt x="3150359" y="768249"/>
                  <a:pt x="3175246" y="750937"/>
                </a:cubicBezTo>
                <a:cubicBezTo>
                  <a:pt x="3200133" y="733624"/>
                  <a:pt x="3218528" y="707114"/>
                  <a:pt x="3230430" y="672489"/>
                </a:cubicBezTo>
                <a:lnTo>
                  <a:pt x="3361898" y="672489"/>
                </a:lnTo>
                <a:cubicBezTo>
                  <a:pt x="3354324" y="706573"/>
                  <a:pt x="3341880" y="736870"/>
                  <a:pt x="3324027" y="763921"/>
                </a:cubicBezTo>
                <a:cubicBezTo>
                  <a:pt x="3306173" y="790431"/>
                  <a:pt x="3284532" y="813154"/>
                  <a:pt x="3259645" y="831549"/>
                </a:cubicBezTo>
                <a:cubicBezTo>
                  <a:pt x="3234217" y="849943"/>
                  <a:pt x="3206084" y="863469"/>
                  <a:pt x="3175246" y="873207"/>
                </a:cubicBezTo>
                <a:cubicBezTo>
                  <a:pt x="3143867" y="882405"/>
                  <a:pt x="3111405" y="887274"/>
                  <a:pt x="3077321" y="887274"/>
                </a:cubicBezTo>
                <a:cubicBezTo>
                  <a:pt x="3027547" y="887274"/>
                  <a:pt x="2983725" y="879158"/>
                  <a:pt x="2945853" y="862928"/>
                </a:cubicBezTo>
                <a:cubicBezTo>
                  <a:pt x="2907441" y="846697"/>
                  <a:pt x="2875521" y="823974"/>
                  <a:pt x="2849011" y="794759"/>
                </a:cubicBezTo>
                <a:cubicBezTo>
                  <a:pt x="2822501" y="765544"/>
                  <a:pt x="2802483" y="730378"/>
                  <a:pt x="2789498" y="689801"/>
                </a:cubicBezTo>
                <a:cubicBezTo>
                  <a:pt x="2775973" y="649225"/>
                  <a:pt x="2769481" y="604320"/>
                  <a:pt x="2769481" y="555628"/>
                </a:cubicBezTo>
                <a:cubicBezTo>
                  <a:pt x="2769481" y="510724"/>
                  <a:pt x="2776514" y="468524"/>
                  <a:pt x="2790581" y="428489"/>
                </a:cubicBezTo>
                <a:cubicBezTo>
                  <a:pt x="2804647" y="388453"/>
                  <a:pt x="2825206" y="352746"/>
                  <a:pt x="2851716" y="322449"/>
                </a:cubicBezTo>
                <a:cubicBezTo>
                  <a:pt x="2878226" y="292152"/>
                  <a:pt x="2910146" y="267806"/>
                  <a:pt x="2947476" y="249952"/>
                </a:cubicBezTo>
                <a:cubicBezTo>
                  <a:pt x="2984807" y="232098"/>
                  <a:pt x="3027006" y="222901"/>
                  <a:pt x="3074075" y="222901"/>
                </a:cubicBezTo>
                <a:close/>
                <a:moveTo>
                  <a:pt x="1845419" y="222901"/>
                </a:moveTo>
                <a:cubicBezTo>
                  <a:pt x="1914670" y="222901"/>
                  <a:pt x="1968772" y="240755"/>
                  <a:pt x="2008807" y="276462"/>
                </a:cubicBezTo>
                <a:cubicBezTo>
                  <a:pt x="2048302" y="312169"/>
                  <a:pt x="2068319" y="365730"/>
                  <a:pt x="2068319" y="437145"/>
                </a:cubicBezTo>
                <a:lnTo>
                  <a:pt x="2068319" y="869420"/>
                </a:lnTo>
                <a:lnTo>
                  <a:pt x="1929277" y="869420"/>
                </a:lnTo>
                <a:lnTo>
                  <a:pt x="1929277" y="473934"/>
                </a:lnTo>
                <a:cubicBezTo>
                  <a:pt x="1927654" y="424161"/>
                  <a:pt x="1916834" y="388453"/>
                  <a:pt x="1897357" y="366271"/>
                </a:cubicBezTo>
                <a:cubicBezTo>
                  <a:pt x="1877880" y="344090"/>
                  <a:pt x="1847583" y="332728"/>
                  <a:pt x="1805925" y="332728"/>
                </a:cubicBezTo>
                <a:cubicBezTo>
                  <a:pt x="1782120" y="332728"/>
                  <a:pt x="1761020" y="337056"/>
                  <a:pt x="1742625" y="345713"/>
                </a:cubicBezTo>
                <a:cubicBezTo>
                  <a:pt x="1723690" y="354369"/>
                  <a:pt x="1708000" y="366271"/>
                  <a:pt x="1695016" y="380879"/>
                </a:cubicBezTo>
                <a:cubicBezTo>
                  <a:pt x="1682031" y="396027"/>
                  <a:pt x="1671752" y="413340"/>
                  <a:pt x="1664719" y="433899"/>
                </a:cubicBezTo>
                <a:cubicBezTo>
                  <a:pt x="1657685" y="454458"/>
                  <a:pt x="1653898" y="475557"/>
                  <a:pt x="1653898" y="498280"/>
                </a:cubicBezTo>
                <a:lnTo>
                  <a:pt x="1653898" y="869961"/>
                </a:lnTo>
                <a:lnTo>
                  <a:pt x="1514856" y="869961"/>
                </a:lnTo>
                <a:lnTo>
                  <a:pt x="1514856" y="240214"/>
                </a:lnTo>
                <a:lnTo>
                  <a:pt x="1515938" y="240214"/>
                </a:lnTo>
                <a:lnTo>
                  <a:pt x="1647406" y="240214"/>
                </a:lnTo>
                <a:lnTo>
                  <a:pt x="1647406" y="332728"/>
                </a:lnTo>
                <a:lnTo>
                  <a:pt x="1649570" y="334892"/>
                </a:lnTo>
                <a:cubicBezTo>
                  <a:pt x="1670670" y="300267"/>
                  <a:pt x="1698262" y="272675"/>
                  <a:pt x="1732346" y="252657"/>
                </a:cubicBezTo>
                <a:cubicBezTo>
                  <a:pt x="1766430" y="232639"/>
                  <a:pt x="1804302" y="222901"/>
                  <a:pt x="1845419" y="222901"/>
                </a:cubicBezTo>
                <a:close/>
                <a:moveTo>
                  <a:pt x="0" y="0"/>
                </a:moveTo>
                <a:lnTo>
                  <a:pt x="152568" y="0"/>
                </a:lnTo>
                <a:lnTo>
                  <a:pt x="152568" y="346253"/>
                </a:lnTo>
                <a:lnTo>
                  <a:pt x="548053" y="346253"/>
                </a:lnTo>
                <a:lnTo>
                  <a:pt x="548053" y="0"/>
                </a:lnTo>
                <a:lnTo>
                  <a:pt x="700621" y="0"/>
                </a:lnTo>
                <a:lnTo>
                  <a:pt x="700621" y="869960"/>
                </a:lnTo>
                <a:lnTo>
                  <a:pt x="548053" y="869960"/>
                </a:lnTo>
                <a:lnTo>
                  <a:pt x="548053" y="477721"/>
                </a:lnTo>
                <a:lnTo>
                  <a:pt x="152568" y="477721"/>
                </a:lnTo>
                <a:lnTo>
                  <a:pt x="152568" y="869960"/>
                </a:lnTo>
                <a:lnTo>
                  <a:pt x="0" y="86996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pPr lvl="0"/>
            <a:r>
              <a:rPr lang="nl-NL" dirty="0"/>
              <a:t> 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 ful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EC28F0A2-31EA-67CD-E307-EB4F4CF5CF5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201104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Afbeelding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503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je - img full + txtbar bel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0">
            <a:extLst>
              <a:ext uri="{FF2B5EF4-FFF2-40B4-BE49-F238E27FC236}">
                <a16:creationId xmlns:a16="http://schemas.microsoft.com/office/drawing/2014/main" id="{EC28F0A2-31EA-67CD-E307-EB4F4CF5CF5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20110450" cy="7551738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Afbeelding</a:t>
            </a:r>
            <a:endParaRPr lang="en-US" dirty="0"/>
          </a:p>
        </p:txBody>
      </p:sp>
      <p:sp>
        <p:nvSpPr>
          <p:cNvPr id="3" name="Holder 2">
            <a:extLst>
              <a:ext uri="{FF2B5EF4-FFF2-40B4-BE49-F238E27FC236}">
                <a16:creationId xmlns:a16="http://schemas.microsoft.com/office/drawing/2014/main" id="{1A0A3444-152E-AAA2-8205-AAE08DCA4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8838" y="8229600"/>
            <a:ext cx="6786562" cy="2078038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60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Dit is een tekstslide met een titel</a:t>
            </a:r>
            <a:endParaRPr dirty="0"/>
          </a:p>
        </p:txBody>
      </p:sp>
      <p:sp>
        <p:nvSpPr>
          <p:cNvPr id="4" name="Tijdelijke aanduiding voor tekst 20">
            <a:extLst>
              <a:ext uri="{FF2B5EF4-FFF2-40B4-BE49-F238E27FC236}">
                <a16:creationId xmlns:a16="http://schemas.microsoft.com/office/drawing/2014/main" id="{7D99A23F-8EDE-9EDC-2B2E-34C270058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52050" y="8229601"/>
            <a:ext cx="9067800" cy="2078038"/>
          </a:xfrm>
        </p:spPr>
        <p:txBody>
          <a:bodyPr anchor="t" anchorCtr="0"/>
          <a:lstStyle>
            <a:lvl1pPr>
              <a:lnSpc>
                <a:spcPct val="110000"/>
              </a:lnSpc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Ondertitel</a:t>
            </a:r>
            <a:r>
              <a:rPr lang="en-US" dirty="0"/>
              <a:t> of </a:t>
            </a:r>
            <a:r>
              <a:rPr lang="en-US" dirty="0" err="1"/>
              <a:t>inleiding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sed diam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non magna.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732F8-F9FE-E11B-97C5-198D037182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921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ars - img full + txtbar below">
    <p:bg>
      <p:bgPr>
        <a:solidFill>
          <a:srgbClr val="9E66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0">
            <a:extLst>
              <a:ext uri="{FF2B5EF4-FFF2-40B4-BE49-F238E27FC236}">
                <a16:creationId xmlns:a16="http://schemas.microsoft.com/office/drawing/2014/main" id="{EC28F0A2-31EA-67CD-E307-EB4F4CF5CF5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20110450" cy="7551738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Afbeelding</a:t>
            </a:r>
            <a:endParaRPr lang="en-US" dirty="0"/>
          </a:p>
        </p:txBody>
      </p:sp>
      <p:sp>
        <p:nvSpPr>
          <p:cNvPr id="3" name="Holder 2">
            <a:extLst>
              <a:ext uri="{FF2B5EF4-FFF2-40B4-BE49-F238E27FC236}">
                <a16:creationId xmlns:a16="http://schemas.microsoft.com/office/drawing/2014/main" id="{1A0A3444-152E-AAA2-8205-AAE08DCA4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8838" y="8229600"/>
            <a:ext cx="6786562" cy="2078038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60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Dit is een tekstslide met een titel</a:t>
            </a:r>
            <a:endParaRPr dirty="0"/>
          </a:p>
        </p:txBody>
      </p:sp>
      <p:sp>
        <p:nvSpPr>
          <p:cNvPr id="4" name="Tijdelijke aanduiding voor tekst 20">
            <a:extLst>
              <a:ext uri="{FF2B5EF4-FFF2-40B4-BE49-F238E27FC236}">
                <a16:creationId xmlns:a16="http://schemas.microsoft.com/office/drawing/2014/main" id="{7D99A23F-8EDE-9EDC-2B2E-34C270058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52050" y="8229601"/>
            <a:ext cx="9067800" cy="2078038"/>
          </a:xfrm>
        </p:spPr>
        <p:txBody>
          <a:bodyPr anchor="t" anchorCtr="0"/>
          <a:lstStyle>
            <a:lvl1pPr>
              <a:lnSpc>
                <a:spcPct val="110000"/>
              </a:lnSpc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Ondertitel</a:t>
            </a:r>
            <a:r>
              <a:rPr lang="en-US" dirty="0"/>
              <a:t> of </a:t>
            </a:r>
            <a:r>
              <a:rPr lang="en-US" dirty="0" err="1"/>
              <a:t>inleiding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sed diam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non magna.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98E4D73-C299-890B-0015-26E4345B066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091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 - img full + txtbar below">
    <p:bg>
      <p:bgPr>
        <a:solidFill>
          <a:srgbClr val="5784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0">
            <a:extLst>
              <a:ext uri="{FF2B5EF4-FFF2-40B4-BE49-F238E27FC236}">
                <a16:creationId xmlns:a16="http://schemas.microsoft.com/office/drawing/2014/main" id="{EC28F0A2-31EA-67CD-E307-EB4F4CF5CF5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20110450" cy="7551738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Afbeelding</a:t>
            </a:r>
            <a:endParaRPr lang="en-US" dirty="0"/>
          </a:p>
        </p:txBody>
      </p:sp>
      <p:sp>
        <p:nvSpPr>
          <p:cNvPr id="3" name="Holder 2">
            <a:extLst>
              <a:ext uri="{FF2B5EF4-FFF2-40B4-BE49-F238E27FC236}">
                <a16:creationId xmlns:a16="http://schemas.microsoft.com/office/drawing/2014/main" id="{1A0A3444-152E-AAA2-8205-AAE08DCA4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8838" y="8229600"/>
            <a:ext cx="6786562" cy="2078038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60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Dit is een tekstslide met een titel</a:t>
            </a:r>
            <a:endParaRPr dirty="0"/>
          </a:p>
        </p:txBody>
      </p:sp>
      <p:sp>
        <p:nvSpPr>
          <p:cNvPr id="4" name="Tijdelijke aanduiding voor tekst 20">
            <a:extLst>
              <a:ext uri="{FF2B5EF4-FFF2-40B4-BE49-F238E27FC236}">
                <a16:creationId xmlns:a16="http://schemas.microsoft.com/office/drawing/2014/main" id="{7D99A23F-8EDE-9EDC-2B2E-34C270058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52050" y="8229601"/>
            <a:ext cx="9067800" cy="2078038"/>
          </a:xfrm>
        </p:spPr>
        <p:txBody>
          <a:bodyPr anchor="t" anchorCtr="0"/>
          <a:lstStyle>
            <a:lvl1pPr>
              <a:lnSpc>
                <a:spcPct val="110000"/>
              </a:lnSpc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Ondertitel</a:t>
            </a:r>
            <a:r>
              <a:rPr lang="en-US" dirty="0"/>
              <a:t> of </a:t>
            </a:r>
            <a:r>
              <a:rPr lang="en-US" dirty="0" err="1"/>
              <a:t>inleiding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sed diam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non magna.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94D6AFF-1C0F-78A5-7F38-5108580A66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209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en - img full + txtbar below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0">
            <a:extLst>
              <a:ext uri="{FF2B5EF4-FFF2-40B4-BE49-F238E27FC236}">
                <a16:creationId xmlns:a16="http://schemas.microsoft.com/office/drawing/2014/main" id="{EC28F0A2-31EA-67CD-E307-EB4F4CF5CF5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20110450" cy="7551738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Afbeelding</a:t>
            </a:r>
            <a:endParaRPr lang="en-US" dirty="0"/>
          </a:p>
        </p:txBody>
      </p:sp>
      <p:sp>
        <p:nvSpPr>
          <p:cNvPr id="3" name="Holder 2">
            <a:extLst>
              <a:ext uri="{FF2B5EF4-FFF2-40B4-BE49-F238E27FC236}">
                <a16:creationId xmlns:a16="http://schemas.microsoft.com/office/drawing/2014/main" id="{1A0A3444-152E-AAA2-8205-AAE08DCA4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8838" y="8229600"/>
            <a:ext cx="6786562" cy="2078038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60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Dit is een tekstslide met een titel</a:t>
            </a:r>
            <a:endParaRPr dirty="0"/>
          </a:p>
        </p:txBody>
      </p:sp>
      <p:sp>
        <p:nvSpPr>
          <p:cNvPr id="4" name="Tijdelijke aanduiding voor tekst 20">
            <a:extLst>
              <a:ext uri="{FF2B5EF4-FFF2-40B4-BE49-F238E27FC236}">
                <a16:creationId xmlns:a16="http://schemas.microsoft.com/office/drawing/2014/main" id="{7D99A23F-8EDE-9EDC-2B2E-34C270058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52050" y="8229601"/>
            <a:ext cx="9067800" cy="2078038"/>
          </a:xfrm>
        </p:spPr>
        <p:txBody>
          <a:bodyPr anchor="t" anchorCtr="0"/>
          <a:lstStyle>
            <a:lvl1pPr>
              <a:lnSpc>
                <a:spcPct val="110000"/>
              </a:lnSpc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Ondertitel</a:t>
            </a:r>
            <a:r>
              <a:rPr lang="en-US" dirty="0"/>
              <a:t> of </a:t>
            </a:r>
            <a:r>
              <a:rPr lang="en-US" dirty="0" err="1"/>
              <a:t>inleiding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sed diam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non magna.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C17E43-9791-9E47-9CA0-EF276429426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517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el - img full + txtbar belo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0">
            <a:extLst>
              <a:ext uri="{FF2B5EF4-FFF2-40B4-BE49-F238E27FC236}">
                <a16:creationId xmlns:a16="http://schemas.microsoft.com/office/drawing/2014/main" id="{EC28F0A2-31EA-67CD-E307-EB4F4CF5CF5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20110450" cy="7551738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Afbeelding</a:t>
            </a:r>
            <a:endParaRPr lang="en-US" dirty="0"/>
          </a:p>
        </p:txBody>
      </p:sp>
      <p:sp>
        <p:nvSpPr>
          <p:cNvPr id="3" name="Holder 2">
            <a:extLst>
              <a:ext uri="{FF2B5EF4-FFF2-40B4-BE49-F238E27FC236}">
                <a16:creationId xmlns:a16="http://schemas.microsoft.com/office/drawing/2014/main" id="{1A0A3444-152E-AAA2-8205-AAE08DCA4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8838" y="8229600"/>
            <a:ext cx="6786562" cy="2078038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60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Dit is een tekstslide met een titel</a:t>
            </a:r>
            <a:endParaRPr dirty="0"/>
          </a:p>
        </p:txBody>
      </p:sp>
      <p:sp>
        <p:nvSpPr>
          <p:cNvPr id="4" name="Tijdelijke aanduiding voor tekst 20">
            <a:extLst>
              <a:ext uri="{FF2B5EF4-FFF2-40B4-BE49-F238E27FC236}">
                <a16:creationId xmlns:a16="http://schemas.microsoft.com/office/drawing/2014/main" id="{7D99A23F-8EDE-9EDC-2B2E-34C270058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52050" y="8229601"/>
            <a:ext cx="9067800" cy="2078038"/>
          </a:xfrm>
        </p:spPr>
        <p:txBody>
          <a:bodyPr anchor="t" anchorCtr="0"/>
          <a:lstStyle>
            <a:lvl1pPr>
              <a:lnSpc>
                <a:spcPct val="110000"/>
              </a:lnSpc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Ondertitel</a:t>
            </a:r>
            <a:r>
              <a:rPr lang="en-US" dirty="0"/>
              <a:t> of </a:t>
            </a:r>
            <a:r>
              <a:rPr lang="en-US" dirty="0" err="1"/>
              <a:t>inleiding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sed diam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non magna.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CF1D61F-313C-3C5D-934A-BE4D1652F55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367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lide - background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35253D3D-5113-20FE-E509-9D9D96A0F1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46949" y="4780928"/>
            <a:ext cx="1738838" cy="1746413"/>
          </a:xfrm>
          <a:custGeom>
            <a:avLst/>
            <a:gdLst>
              <a:gd name="connsiteX0" fmla="*/ 868878 w 1738838"/>
              <a:gd name="connsiteY0" fmla="*/ 1143175 h 1746413"/>
              <a:gd name="connsiteX1" fmla="*/ 1636044 w 1738838"/>
              <a:gd name="connsiteY1" fmla="*/ 1298448 h 1746413"/>
              <a:gd name="connsiteX2" fmla="*/ 1402324 w 1738838"/>
              <a:gd name="connsiteY2" fmla="*/ 1567876 h 1746413"/>
              <a:gd name="connsiteX3" fmla="*/ 868878 w 1738838"/>
              <a:gd name="connsiteY3" fmla="*/ 1143175 h 1746413"/>
              <a:gd name="connsiteX4" fmla="*/ 3246 w 1738838"/>
              <a:gd name="connsiteY4" fmla="*/ 947867 h 1746413"/>
              <a:gd name="connsiteX5" fmla="*/ 47069 w 1738838"/>
              <a:gd name="connsiteY5" fmla="*/ 957605 h 1746413"/>
              <a:gd name="connsiteX6" fmla="*/ 1096106 w 1738838"/>
              <a:gd name="connsiteY6" fmla="*/ 1717739 h 1746413"/>
              <a:gd name="connsiteX7" fmla="*/ 873206 w 1738838"/>
              <a:gd name="connsiteY7" fmla="*/ 1746413 h 1746413"/>
              <a:gd name="connsiteX8" fmla="*/ 3246 w 1738838"/>
              <a:gd name="connsiteY8" fmla="*/ 947867 h 1746413"/>
              <a:gd name="connsiteX9" fmla="*/ 1625224 w 1738838"/>
              <a:gd name="connsiteY9" fmla="*/ 429569 h 1746413"/>
              <a:gd name="connsiteX10" fmla="*/ 1738838 w 1738838"/>
              <a:gd name="connsiteY10" fmla="*/ 759050 h 1746413"/>
              <a:gd name="connsiteX11" fmla="*/ 1124780 w 1738838"/>
              <a:gd name="connsiteY11" fmla="*/ 1050119 h 1746413"/>
              <a:gd name="connsiteX12" fmla="*/ 474474 w 1738838"/>
              <a:gd name="connsiteY12" fmla="*/ 984115 h 1746413"/>
              <a:gd name="connsiteX13" fmla="*/ 1625224 w 1738838"/>
              <a:gd name="connsiteY13" fmla="*/ 429569 h 1746413"/>
              <a:gd name="connsiteX14" fmla="*/ 873206 w 1738838"/>
              <a:gd name="connsiteY14" fmla="*/ 0 h 1746413"/>
              <a:gd name="connsiteX15" fmla="*/ 1422342 w 1738838"/>
              <a:gd name="connsiteY15" fmla="*/ 193144 h 1746413"/>
              <a:gd name="connsiteX16" fmla="*/ 1280053 w 1738838"/>
              <a:gd name="connsiteY16" fmla="*/ 286200 h 1746413"/>
              <a:gd name="connsiteX17" fmla="*/ 982492 w 1738838"/>
              <a:gd name="connsiteY17" fmla="*/ 113614 h 1746413"/>
              <a:gd name="connsiteX18" fmla="*/ 502067 w 1738838"/>
              <a:gd name="connsiteY18" fmla="*/ 134173 h 1746413"/>
              <a:gd name="connsiteX19" fmla="*/ 543725 w 1738838"/>
              <a:gd name="connsiteY19" fmla="*/ 185029 h 1746413"/>
              <a:gd name="connsiteX20" fmla="*/ 624878 w 1738838"/>
              <a:gd name="connsiteY20" fmla="*/ 175291 h 1746413"/>
              <a:gd name="connsiteX21" fmla="*/ 901880 w 1738838"/>
              <a:gd name="connsiteY21" fmla="*/ 253197 h 1746413"/>
              <a:gd name="connsiteX22" fmla="*/ 1012789 w 1738838"/>
              <a:gd name="connsiteY22" fmla="*/ 473393 h 1746413"/>
              <a:gd name="connsiteX23" fmla="*/ 869419 w 1738838"/>
              <a:gd name="connsiteY23" fmla="*/ 615681 h 1746413"/>
              <a:gd name="connsiteX24" fmla="*/ 674652 w 1738838"/>
              <a:gd name="connsiteY24" fmla="*/ 537774 h 1746413"/>
              <a:gd name="connsiteX25" fmla="*/ 253197 w 1738838"/>
              <a:gd name="connsiteY25" fmla="*/ 596745 h 1746413"/>
              <a:gd name="connsiteX26" fmla="*/ 325694 w 1738838"/>
              <a:gd name="connsiteY26" fmla="*/ 643814 h 1746413"/>
              <a:gd name="connsiteX27" fmla="*/ 542102 w 1738838"/>
              <a:gd name="connsiteY27" fmla="*/ 644896 h 1746413"/>
              <a:gd name="connsiteX28" fmla="*/ 645978 w 1738838"/>
              <a:gd name="connsiteY28" fmla="*/ 750395 h 1746413"/>
              <a:gd name="connsiteX29" fmla="*/ 300807 w 1738838"/>
              <a:gd name="connsiteY29" fmla="*/ 882404 h 1746413"/>
              <a:gd name="connsiteX30" fmla="*/ 0 w 1738838"/>
              <a:gd name="connsiteY30" fmla="*/ 875912 h 1746413"/>
              <a:gd name="connsiteX31" fmla="*/ 0 w 1738838"/>
              <a:gd name="connsiteY31" fmla="*/ 873206 h 1746413"/>
              <a:gd name="connsiteX32" fmla="*/ 873206 w 1738838"/>
              <a:gd name="connsiteY32" fmla="*/ 0 h 174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38838" h="1746413">
                <a:moveTo>
                  <a:pt x="868878" y="1143175"/>
                </a:moveTo>
                <a:cubicBezTo>
                  <a:pt x="1132355" y="1171849"/>
                  <a:pt x="1397454" y="1217295"/>
                  <a:pt x="1636044" y="1298448"/>
                </a:cubicBezTo>
                <a:cubicBezTo>
                  <a:pt x="1577073" y="1403406"/>
                  <a:pt x="1497543" y="1495379"/>
                  <a:pt x="1402324" y="1567876"/>
                </a:cubicBezTo>
                <a:cubicBezTo>
                  <a:pt x="1072301" y="1289791"/>
                  <a:pt x="868878" y="1143175"/>
                  <a:pt x="868878" y="1143175"/>
                </a:cubicBezTo>
                <a:close/>
                <a:moveTo>
                  <a:pt x="3246" y="947867"/>
                </a:moveTo>
                <a:cubicBezTo>
                  <a:pt x="18395" y="950572"/>
                  <a:pt x="33002" y="953818"/>
                  <a:pt x="47069" y="957605"/>
                </a:cubicBezTo>
                <a:cubicBezTo>
                  <a:pt x="522625" y="1092860"/>
                  <a:pt x="890519" y="1424506"/>
                  <a:pt x="1096106" y="1717739"/>
                </a:cubicBezTo>
                <a:cubicBezTo>
                  <a:pt x="1024692" y="1736133"/>
                  <a:pt x="950031" y="1746413"/>
                  <a:pt x="873206" y="1746413"/>
                </a:cubicBezTo>
                <a:cubicBezTo>
                  <a:pt x="416044" y="1746413"/>
                  <a:pt x="41117" y="1395291"/>
                  <a:pt x="3246" y="947867"/>
                </a:cubicBezTo>
                <a:close/>
                <a:moveTo>
                  <a:pt x="1625224" y="429569"/>
                </a:moveTo>
                <a:cubicBezTo>
                  <a:pt x="1683654" y="528576"/>
                  <a:pt x="1723148" y="640026"/>
                  <a:pt x="1738838" y="759050"/>
                </a:cubicBezTo>
                <a:cubicBezTo>
                  <a:pt x="1646323" y="843990"/>
                  <a:pt x="1402864" y="1016035"/>
                  <a:pt x="1124780" y="1050119"/>
                </a:cubicBezTo>
                <a:cubicBezTo>
                  <a:pt x="816399" y="1087991"/>
                  <a:pt x="474474" y="984115"/>
                  <a:pt x="474474" y="984115"/>
                </a:cubicBezTo>
                <a:cubicBezTo>
                  <a:pt x="755263" y="960310"/>
                  <a:pt x="1153995" y="892682"/>
                  <a:pt x="1625224" y="429569"/>
                </a:cubicBezTo>
                <a:close/>
                <a:moveTo>
                  <a:pt x="873206" y="0"/>
                </a:moveTo>
                <a:cubicBezTo>
                  <a:pt x="1080958" y="0"/>
                  <a:pt x="1271397" y="72497"/>
                  <a:pt x="1422342" y="193144"/>
                </a:cubicBezTo>
                <a:cubicBezTo>
                  <a:pt x="1372027" y="222900"/>
                  <a:pt x="1325499" y="256444"/>
                  <a:pt x="1280053" y="286200"/>
                </a:cubicBezTo>
                <a:cubicBezTo>
                  <a:pt x="1199982" y="219654"/>
                  <a:pt x="1092860" y="149863"/>
                  <a:pt x="982492" y="113614"/>
                </a:cubicBezTo>
                <a:cubicBezTo>
                  <a:pt x="822350" y="62217"/>
                  <a:pt x="622714" y="67086"/>
                  <a:pt x="502067" y="134173"/>
                </a:cubicBezTo>
                <a:lnTo>
                  <a:pt x="543725" y="185029"/>
                </a:lnTo>
                <a:lnTo>
                  <a:pt x="624878" y="175291"/>
                </a:lnTo>
                <a:cubicBezTo>
                  <a:pt x="729836" y="166093"/>
                  <a:pt x="826138" y="194767"/>
                  <a:pt x="901880" y="253197"/>
                </a:cubicBezTo>
                <a:cubicBezTo>
                  <a:pt x="996018" y="312710"/>
                  <a:pt x="1052284" y="398191"/>
                  <a:pt x="1012789" y="473393"/>
                </a:cubicBezTo>
                <a:cubicBezTo>
                  <a:pt x="982492" y="525872"/>
                  <a:pt x="938129" y="579433"/>
                  <a:pt x="869419" y="615681"/>
                </a:cubicBezTo>
                <a:cubicBezTo>
                  <a:pt x="807202" y="584302"/>
                  <a:pt x="744985" y="552923"/>
                  <a:pt x="674652" y="537774"/>
                </a:cubicBezTo>
                <a:cubicBezTo>
                  <a:pt x="506395" y="493951"/>
                  <a:pt x="367353" y="541020"/>
                  <a:pt x="253197" y="596745"/>
                </a:cubicBezTo>
                <a:cubicBezTo>
                  <a:pt x="269428" y="614599"/>
                  <a:pt x="298643" y="633535"/>
                  <a:pt x="325694" y="643814"/>
                </a:cubicBezTo>
                <a:cubicBezTo>
                  <a:pt x="385747" y="627583"/>
                  <a:pt x="473393" y="623255"/>
                  <a:pt x="542102" y="644896"/>
                </a:cubicBezTo>
                <a:cubicBezTo>
                  <a:pt x="596745" y="669783"/>
                  <a:pt x="649765" y="706031"/>
                  <a:pt x="645978" y="750395"/>
                </a:cubicBezTo>
                <a:cubicBezTo>
                  <a:pt x="607566" y="852648"/>
                  <a:pt x="445259" y="878076"/>
                  <a:pt x="300807" y="882404"/>
                </a:cubicBezTo>
                <a:cubicBezTo>
                  <a:pt x="205047" y="886191"/>
                  <a:pt x="101712" y="879699"/>
                  <a:pt x="0" y="875912"/>
                </a:cubicBezTo>
                <a:cubicBezTo>
                  <a:pt x="0" y="874830"/>
                  <a:pt x="0" y="874289"/>
                  <a:pt x="0" y="873206"/>
                </a:cubicBezTo>
                <a:cubicBezTo>
                  <a:pt x="0" y="391158"/>
                  <a:pt x="391157" y="0"/>
                  <a:pt x="873206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nl-NL" dirty="0"/>
              <a:t> </a:t>
            </a:r>
            <a:endParaRPr lang="en-US" dirty="0"/>
          </a:p>
        </p:txBody>
      </p:sp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3C1A7C46-DBC8-3F5B-81F5-559302A12C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83890" y="5210496"/>
            <a:ext cx="3373761" cy="887274"/>
          </a:xfrm>
          <a:custGeom>
            <a:avLst/>
            <a:gdLst>
              <a:gd name="connsiteX0" fmla="*/ 1238936 w 3373761"/>
              <a:gd name="connsiteY0" fmla="*/ 554546 h 887274"/>
              <a:gd name="connsiteX1" fmla="*/ 1238936 w 3373761"/>
              <a:gd name="connsiteY1" fmla="*/ 554802 h 887274"/>
              <a:gd name="connsiteX2" fmla="*/ 1204175 w 3373761"/>
              <a:gd name="connsiteY2" fmla="*/ 571250 h 887274"/>
              <a:gd name="connsiteX3" fmla="*/ 1161570 w 3373761"/>
              <a:gd name="connsiteY3" fmla="*/ 579433 h 887274"/>
              <a:gd name="connsiteX4" fmla="*/ 1069055 w 3373761"/>
              <a:gd name="connsiteY4" fmla="*/ 592418 h 887274"/>
              <a:gd name="connsiteX5" fmla="*/ 1026315 w 3373761"/>
              <a:gd name="connsiteY5" fmla="*/ 602697 h 887274"/>
              <a:gd name="connsiteX6" fmla="*/ 989526 w 3373761"/>
              <a:gd name="connsiteY6" fmla="*/ 621092 h 887274"/>
              <a:gd name="connsiteX7" fmla="*/ 964639 w 3373761"/>
              <a:gd name="connsiteY7" fmla="*/ 651389 h 887274"/>
              <a:gd name="connsiteX8" fmla="*/ 955441 w 3373761"/>
              <a:gd name="connsiteY8" fmla="*/ 696835 h 887274"/>
              <a:gd name="connsiteX9" fmla="*/ 968967 w 3373761"/>
              <a:gd name="connsiteY9" fmla="*/ 735788 h 887274"/>
              <a:gd name="connsiteX10" fmla="*/ 1001428 w 3373761"/>
              <a:gd name="connsiteY10" fmla="*/ 760675 h 887274"/>
              <a:gd name="connsiteX11" fmla="*/ 1043086 w 3373761"/>
              <a:gd name="connsiteY11" fmla="*/ 773659 h 887274"/>
              <a:gd name="connsiteX12" fmla="*/ 1083663 w 3373761"/>
              <a:gd name="connsiteY12" fmla="*/ 777447 h 887274"/>
              <a:gd name="connsiteX13" fmla="*/ 1133437 w 3373761"/>
              <a:gd name="connsiteY13" fmla="*/ 771495 h 887274"/>
              <a:gd name="connsiteX14" fmla="*/ 1183752 w 3373761"/>
              <a:gd name="connsiteY14" fmla="*/ 750937 h 887274"/>
              <a:gd name="connsiteX15" fmla="*/ 1223246 w 3373761"/>
              <a:gd name="connsiteY15" fmla="*/ 713606 h 887274"/>
              <a:gd name="connsiteX16" fmla="*/ 1238936 w 3373761"/>
              <a:gd name="connsiteY16" fmla="*/ 658422 h 887274"/>
              <a:gd name="connsiteX17" fmla="*/ 1238936 w 3373761"/>
              <a:gd name="connsiteY17" fmla="*/ 554802 h 887274"/>
              <a:gd name="connsiteX18" fmla="*/ 1239477 w 3373761"/>
              <a:gd name="connsiteY18" fmla="*/ 554546 h 887274"/>
              <a:gd name="connsiteX19" fmla="*/ 3072993 w 3373761"/>
              <a:gd name="connsiteY19" fmla="*/ 332187 h 887274"/>
              <a:gd name="connsiteX20" fmla="*/ 3006448 w 3373761"/>
              <a:gd name="connsiteY20" fmla="*/ 345172 h 887274"/>
              <a:gd name="connsiteX21" fmla="*/ 2955051 w 3373761"/>
              <a:gd name="connsiteY21" fmla="*/ 380338 h 887274"/>
              <a:gd name="connsiteX22" fmla="*/ 2920967 w 3373761"/>
              <a:gd name="connsiteY22" fmla="*/ 433358 h 887274"/>
              <a:gd name="connsiteX23" fmla="*/ 2906900 w 3373761"/>
              <a:gd name="connsiteY23" fmla="*/ 499362 h 887274"/>
              <a:gd name="connsiteX24" fmla="*/ 3231512 w 3373761"/>
              <a:gd name="connsiteY24" fmla="*/ 499362 h 887274"/>
              <a:gd name="connsiteX25" fmla="*/ 3217446 w 3373761"/>
              <a:gd name="connsiteY25" fmla="*/ 436063 h 887274"/>
              <a:gd name="connsiteX26" fmla="*/ 3185525 w 3373761"/>
              <a:gd name="connsiteY26" fmla="*/ 383043 h 887274"/>
              <a:gd name="connsiteX27" fmla="*/ 3136833 w 3373761"/>
              <a:gd name="connsiteY27" fmla="*/ 346254 h 887274"/>
              <a:gd name="connsiteX28" fmla="*/ 3072993 w 3373761"/>
              <a:gd name="connsiteY28" fmla="*/ 332187 h 887274"/>
              <a:gd name="connsiteX29" fmla="*/ 2180851 w 3373761"/>
              <a:gd name="connsiteY29" fmla="*/ 240213 h 887274"/>
              <a:gd name="connsiteX30" fmla="*/ 2692115 w 3373761"/>
              <a:gd name="connsiteY30" fmla="*/ 240213 h 887274"/>
              <a:gd name="connsiteX31" fmla="*/ 2692115 w 3373761"/>
              <a:gd name="connsiteY31" fmla="*/ 337597 h 887274"/>
              <a:gd name="connsiteX32" fmla="*/ 2331796 w 3373761"/>
              <a:gd name="connsiteY32" fmla="*/ 760133 h 887274"/>
              <a:gd name="connsiteX33" fmla="*/ 2710510 w 3373761"/>
              <a:gd name="connsiteY33" fmla="*/ 760133 h 887274"/>
              <a:gd name="connsiteX34" fmla="*/ 2710510 w 3373761"/>
              <a:gd name="connsiteY34" fmla="*/ 869960 h 887274"/>
              <a:gd name="connsiteX35" fmla="*/ 2156505 w 3373761"/>
              <a:gd name="connsiteY35" fmla="*/ 869960 h 887274"/>
              <a:gd name="connsiteX36" fmla="*/ 2156505 w 3373761"/>
              <a:gd name="connsiteY36" fmla="*/ 772577 h 887274"/>
              <a:gd name="connsiteX37" fmla="*/ 2504922 w 3373761"/>
              <a:gd name="connsiteY37" fmla="*/ 349499 h 887274"/>
              <a:gd name="connsiteX38" fmla="*/ 2180851 w 3373761"/>
              <a:gd name="connsiteY38" fmla="*/ 349499 h 887274"/>
              <a:gd name="connsiteX39" fmla="*/ 1123699 w 3373761"/>
              <a:gd name="connsiteY39" fmla="*/ 223442 h 887274"/>
              <a:gd name="connsiteX40" fmla="*/ 1215131 w 3373761"/>
              <a:gd name="connsiteY40" fmla="*/ 233180 h 887274"/>
              <a:gd name="connsiteX41" fmla="*/ 1296284 w 3373761"/>
              <a:gd name="connsiteY41" fmla="*/ 265101 h 887274"/>
              <a:gd name="connsiteX42" fmla="*/ 1354173 w 3373761"/>
              <a:gd name="connsiteY42" fmla="*/ 321908 h 887274"/>
              <a:gd name="connsiteX43" fmla="*/ 1376355 w 3373761"/>
              <a:gd name="connsiteY43" fmla="*/ 406307 h 887274"/>
              <a:gd name="connsiteX44" fmla="*/ 1376355 w 3373761"/>
              <a:gd name="connsiteY44" fmla="*/ 729837 h 887274"/>
              <a:gd name="connsiteX45" fmla="*/ 1378519 w 3373761"/>
              <a:gd name="connsiteY45" fmla="*/ 729837 h 887274"/>
              <a:gd name="connsiteX46" fmla="*/ 1385011 w 3373761"/>
              <a:gd name="connsiteY46" fmla="*/ 766626 h 887274"/>
              <a:gd name="connsiteX47" fmla="*/ 1410980 w 3373761"/>
              <a:gd name="connsiteY47" fmla="*/ 777447 h 887274"/>
              <a:gd name="connsiteX48" fmla="*/ 1425588 w 3373761"/>
              <a:gd name="connsiteY48" fmla="*/ 777447 h 887274"/>
              <a:gd name="connsiteX49" fmla="*/ 1445064 w 3373761"/>
              <a:gd name="connsiteY49" fmla="*/ 775283 h 887274"/>
              <a:gd name="connsiteX50" fmla="*/ 1445064 w 3373761"/>
              <a:gd name="connsiteY50" fmla="*/ 871584 h 887274"/>
              <a:gd name="connsiteX51" fmla="*/ 1426129 w 3373761"/>
              <a:gd name="connsiteY51" fmla="*/ 876994 h 887274"/>
              <a:gd name="connsiteX52" fmla="*/ 1402324 w 3373761"/>
              <a:gd name="connsiteY52" fmla="*/ 882405 h 887274"/>
              <a:gd name="connsiteX53" fmla="*/ 1377978 w 3373761"/>
              <a:gd name="connsiteY53" fmla="*/ 886192 h 887274"/>
              <a:gd name="connsiteX54" fmla="*/ 1357419 w 3373761"/>
              <a:gd name="connsiteY54" fmla="*/ 887274 h 887274"/>
              <a:gd name="connsiteX55" fmla="*/ 1286545 w 3373761"/>
              <a:gd name="connsiteY55" fmla="*/ 869961 h 887274"/>
              <a:gd name="connsiteX56" fmla="*/ 1249756 w 3373761"/>
              <a:gd name="connsiteY56" fmla="*/ 810449 h 887274"/>
              <a:gd name="connsiteX57" fmla="*/ 1148044 w 3373761"/>
              <a:gd name="connsiteY57" fmla="*/ 868879 h 887274"/>
              <a:gd name="connsiteX58" fmla="*/ 1031725 w 3373761"/>
              <a:gd name="connsiteY58" fmla="*/ 887274 h 887274"/>
              <a:gd name="connsiteX59" fmla="*/ 950031 w 3373761"/>
              <a:gd name="connsiteY59" fmla="*/ 875912 h 887274"/>
              <a:gd name="connsiteX60" fmla="*/ 881322 w 3373761"/>
              <a:gd name="connsiteY60" fmla="*/ 841828 h 887274"/>
              <a:gd name="connsiteX61" fmla="*/ 833712 w 3373761"/>
              <a:gd name="connsiteY61" fmla="*/ 784480 h 887274"/>
              <a:gd name="connsiteX62" fmla="*/ 815858 w 3373761"/>
              <a:gd name="connsiteY62" fmla="*/ 703327 h 887274"/>
              <a:gd name="connsiteX63" fmla="*/ 836958 w 3373761"/>
              <a:gd name="connsiteY63" fmla="*/ 608107 h 887274"/>
              <a:gd name="connsiteX64" fmla="*/ 893224 w 3373761"/>
              <a:gd name="connsiteY64" fmla="*/ 550759 h 887274"/>
              <a:gd name="connsiteX65" fmla="*/ 971131 w 3373761"/>
              <a:gd name="connsiteY65" fmla="*/ 521003 h 887274"/>
              <a:gd name="connsiteX66" fmla="*/ 1058235 w 3373761"/>
              <a:gd name="connsiteY66" fmla="*/ 506937 h 887274"/>
              <a:gd name="connsiteX67" fmla="*/ 1130191 w 3373761"/>
              <a:gd name="connsiteY67" fmla="*/ 496657 h 887274"/>
              <a:gd name="connsiteX68" fmla="*/ 1190244 w 3373761"/>
              <a:gd name="connsiteY68" fmla="*/ 486378 h 887274"/>
              <a:gd name="connsiteX69" fmla="*/ 1231903 w 3373761"/>
              <a:gd name="connsiteY69" fmla="*/ 463655 h 887274"/>
              <a:gd name="connsiteX70" fmla="*/ 1247051 w 3373761"/>
              <a:gd name="connsiteY70" fmla="*/ 418209 h 887274"/>
              <a:gd name="connsiteX71" fmla="*/ 1234066 w 3373761"/>
              <a:gd name="connsiteY71" fmla="*/ 374387 h 887274"/>
              <a:gd name="connsiteX72" fmla="*/ 1202146 w 3373761"/>
              <a:gd name="connsiteY72" fmla="*/ 348418 h 887274"/>
              <a:gd name="connsiteX73" fmla="*/ 1159947 w 3373761"/>
              <a:gd name="connsiteY73" fmla="*/ 335974 h 887274"/>
              <a:gd name="connsiteX74" fmla="*/ 1116124 w 3373761"/>
              <a:gd name="connsiteY74" fmla="*/ 332728 h 887274"/>
              <a:gd name="connsiteX75" fmla="*/ 1019823 w 3373761"/>
              <a:gd name="connsiteY75" fmla="*/ 357074 h 887274"/>
              <a:gd name="connsiteX76" fmla="*/ 977082 w 3373761"/>
              <a:gd name="connsiteY76" fmla="*/ 432817 h 887274"/>
              <a:gd name="connsiteX77" fmla="*/ 838040 w 3373761"/>
              <a:gd name="connsiteY77" fmla="*/ 432817 h 887274"/>
              <a:gd name="connsiteX78" fmla="*/ 867255 w 3373761"/>
              <a:gd name="connsiteY78" fmla="*/ 331646 h 887274"/>
              <a:gd name="connsiteX79" fmla="*/ 932177 w 3373761"/>
              <a:gd name="connsiteY79" fmla="*/ 267265 h 887274"/>
              <a:gd name="connsiteX80" fmla="*/ 1021446 w 3373761"/>
              <a:gd name="connsiteY80" fmla="*/ 233180 h 887274"/>
              <a:gd name="connsiteX81" fmla="*/ 1123699 w 3373761"/>
              <a:gd name="connsiteY81" fmla="*/ 223442 h 887274"/>
              <a:gd name="connsiteX82" fmla="*/ 3074075 w 3373761"/>
              <a:gd name="connsiteY82" fmla="*/ 222901 h 887274"/>
              <a:gd name="connsiteX83" fmla="*/ 3207166 w 3373761"/>
              <a:gd name="connsiteY83" fmla="*/ 253739 h 887274"/>
              <a:gd name="connsiteX84" fmla="*/ 3305091 w 3373761"/>
              <a:gd name="connsiteY84" fmla="*/ 335974 h 887274"/>
              <a:gd name="connsiteX85" fmla="*/ 3361898 w 3373761"/>
              <a:gd name="connsiteY85" fmla="*/ 453376 h 887274"/>
              <a:gd name="connsiteX86" fmla="*/ 3371095 w 3373761"/>
              <a:gd name="connsiteY86" fmla="*/ 590254 h 887274"/>
              <a:gd name="connsiteX87" fmla="*/ 2907982 w 3373761"/>
              <a:gd name="connsiteY87" fmla="*/ 590254 h 887274"/>
              <a:gd name="connsiteX88" fmla="*/ 2907982 w 3373761"/>
              <a:gd name="connsiteY88" fmla="*/ 590795 h 887274"/>
              <a:gd name="connsiteX89" fmla="*/ 2918262 w 3373761"/>
              <a:gd name="connsiteY89" fmla="*/ 661668 h 887274"/>
              <a:gd name="connsiteX90" fmla="*/ 2949099 w 3373761"/>
              <a:gd name="connsiteY90" fmla="*/ 721181 h 887274"/>
              <a:gd name="connsiteX91" fmla="*/ 3001578 w 3373761"/>
              <a:gd name="connsiteY91" fmla="*/ 761757 h 887274"/>
              <a:gd name="connsiteX92" fmla="*/ 3077321 w 3373761"/>
              <a:gd name="connsiteY92" fmla="*/ 776906 h 887274"/>
              <a:gd name="connsiteX93" fmla="*/ 3175246 w 3373761"/>
              <a:gd name="connsiteY93" fmla="*/ 750937 h 887274"/>
              <a:gd name="connsiteX94" fmla="*/ 3230430 w 3373761"/>
              <a:gd name="connsiteY94" fmla="*/ 672489 h 887274"/>
              <a:gd name="connsiteX95" fmla="*/ 3361898 w 3373761"/>
              <a:gd name="connsiteY95" fmla="*/ 672489 h 887274"/>
              <a:gd name="connsiteX96" fmla="*/ 3324027 w 3373761"/>
              <a:gd name="connsiteY96" fmla="*/ 763921 h 887274"/>
              <a:gd name="connsiteX97" fmla="*/ 3259645 w 3373761"/>
              <a:gd name="connsiteY97" fmla="*/ 831549 h 887274"/>
              <a:gd name="connsiteX98" fmla="*/ 3175246 w 3373761"/>
              <a:gd name="connsiteY98" fmla="*/ 873207 h 887274"/>
              <a:gd name="connsiteX99" fmla="*/ 3077321 w 3373761"/>
              <a:gd name="connsiteY99" fmla="*/ 887274 h 887274"/>
              <a:gd name="connsiteX100" fmla="*/ 2945853 w 3373761"/>
              <a:gd name="connsiteY100" fmla="*/ 862928 h 887274"/>
              <a:gd name="connsiteX101" fmla="*/ 2849011 w 3373761"/>
              <a:gd name="connsiteY101" fmla="*/ 794759 h 887274"/>
              <a:gd name="connsiteX102" fmla="*/ 2789498 w 3373761"/>
              <a:gd name="connsiteY102" fmla="*/ 689801 h 887274"/>
              <a:gd name="connsiteX103" fmla="*/ 2769481 w 3373761"/>
              <a:gd name="connsiteY103" fmla="*/ 555628 h 887274"/>
              <a:gd name="connsiteX104" fmla="*/ 2790581 w 3373761"/>
              <a:gd name="connsiteY104" fmla="*/ 428489 h 887274"/>
              <a:gd name="connsiteX105" fmla="*/ 2851716 w 3373761"/>
              <a:gd name="connsiteY105" fmla="*/ 322449 h 887274"/>
              <a:gd name="connsiteX106" fmla="*/ 2947476 w 3373761"/>
              <a:gd name="connsiteY106" fmla="*/ 249952 h 887274"/>
              <a:gd name="connsiteX107" fmla="*/ 3074075 w 3373761"/>
              <a:gd name="connsiteY107" fmla="*/ 222901 h 887274"/>
              <a:gd name="connsiteX108" fmla="*/ 1845419 w 3373761"/>
              <a:gd name="connsiteY108" fmla="*/ 222901 h 887274"/>
              <a:gd name="connsiteX109" fmla="*/ 2008807 w 3373761"/>
              <a:gd name="connsiteY109" fmla="*/ 276462 h 887274"/>
              <a:gd name="connsiteX110" fmla="*/ 2068319 w 3373761"/>
              <a:gd name="connsiteY110" fmla="*/ 437145 h 887274"/>
              <a:gd name="connsiteX111" fmla="*/ 2068319 w 3373761"/>
              <a:gd name="connsiteY111" fmla="*/ 869420 h 887274"/>
              <a:gd name="connsiteX112" fmla="*/ 1929277 w 3373761"/>
              <a:gd name="connsiteY112" fmla="*/ 869420 h 887274"/>
              <a:gd name="connsiteX113" fmla="*/ 1929277 w 3373761"/>
              <a:gd name="connsiteY113" fmla="*/ 473934 h 887274"/>
              <a:gd name="connsiteX114" fmla="*/ 1897357 w 3373761"/>
              <a:gd name="connsiteY114" fmla="*/ 366271 h 887274"/>
              <a:gd name="connsiteX115" fmla="*/ 1805925 w 3373761"/>
              <a:gd name="connsiteY115" fmla="*/ 332728 h 887274"/>
              <a:gd name="connsiteX116" fmla="*/ 1742625 w 3373761"/>
              <a:gd name="connsiteY116" fmla="*/ 345713 h 887274"/>
              <a:gd name="connsiteX117" fmla="*/ 1695016 w 3373761"/>
              <a:gd name="connsiteY117" fmla="*/ 380879 h 887274"/>
              <a:gd name="connsiteX118" fmla="*/ 1664719 w 3373761"/>
              <a:gd name="connsiteY118" fmla="*/ 433899 h 887274"/>
              <a:gd name="connsiteX119" fmla="*/ 1653898 w 3373761"/>
              <a:gd name="connsiteY119" fmla="*/ 498280 h 887274"/>
              <a:gd name="connsiteX120" fmla="*/ 1653898 w 3373761"/>
              <a:gd name="connsiteY120" fmla="*/ 869961 h 887274"/>
              <a:gd name="connsiteX121" fmla="*/ 1514856 w 3373761"/>
              <a:gd name="connsiteY121" fmla="*/ 869961 h 887274"/>
              <a:gd name="connsiteX122" fmla="*/ 1514856 w 3373761"/>
              <a:gd name="connsiteY122" fmla="*/ 240214 h 887274"/>
              <a:gd name="connsiteX123" fmla="*/ 1515938 w 3373761"/>
              <a:gd name="connsiteY123" fmla="*/ 240214 h 887274"/>
              <a:gd name="connsiteX124" fmla="*/ 1647406 w 3373761"/>
              <a:gd name="connsiteY124" fmla="*/ 240214 h 887274"/>
              <a:gd name="connsiteX125" fmla="*/ 1647406 w 3373761"/>
              <a:gd name="connsiteY125" fmla="*/ 332728 h 887274"/>
              <a:gd name="connsiteX126" fmla="*/ 1649570 w 3373761"/>
              <a:gd name="connsiteY126" fmla="*/ 334892 h 887274"/>
              <a:gd name="connsiteX127" fmla="*/ 1732346 w 3373761"/>
              <a:gd name="connsiteY127" fmla="*/ 252657 h 887274"/>
              <a:gd name="connsiteX128" fmla="*/ 1845419 w 3373761"/>
              <a:gd name="connsiteY128" fmla="*/ 222901 h 887274"/>
              <a:gd name="connsiteX129" fmla="*/ 0 w 3373761"/>
              <a:gd name="connsiteY129" fmla="*/ 0 h 887274"/>
              <a:gd name="connsiteX130" fmla="*/ 152568 w 3373761"/>
              <a:gd name="connsiteY130" fmla="*/ 0 h 887274"/>
              <a:gd name="connsiteX131" fmla="*/ 152568 w 3373761"/>
              <a:gd name="connsiteY131" fmla="*/ 346253 h 887274"/>
              <a:gd name="connsiteX132" fmla="*/ 548053 w 3373761"/>
              <a:gd name="connsiteY132" fmla="*/ 346253 h 887274"/>
              <a:gd name="connsiteX133" fmla="*/ 548053 w 3373761"/>
              <a:gd name="connsiteY133" fmla="*/ 0 h 887274"/>
              <a:gd name="connsiteX134" fmla="*/ 700621 w 3373761"/>
              <a:gd name="connsiteY134" fmla="*/ 0 h 887274"/>
              <a:gd name="connsiteX135" fmla="*/ 700621 w 3373761"/>
              <a:gd name="connsiteY135" fmla="*/ 869960 h 887274"/>
              <a:gd name="connsiteX136" fmla="*/ 548053 w 3373761"/>
              <a:gd name="connsiteY136" fmla="*/ 869960 h 887274"/>
              <a:gd name="connsiteX137" fmla="*/ 548053 w 3373761"/>
              <a:gd name="connsiteY137" fmla="*/ 477721 h 887274"/>
              <a:gd name="connsiteX138" fmla="*/ 152568 w 3373761"/>
              <a:gd name="connsiteY138" fmla="*/ 477721 h 887274"/>
              <a:gd name="connsiteX139" fmla="*/ 152568 w 3373761"/>
              <a:gd name="connsiteY139" fmla="*/ 869960 h 887274"/>
              <a:gd name="connsiteX140" fmla="*/ 0 w 3373761"/>
              <a:gd name="connsiteY140" fmla="*/ 869960 h 88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3373761" h="887274">
                <a:moveTo>
                  <a:pt x="1238936" y="554546"/>
                </a:moveTo>
                <a:lnTo>
                  <a:pt x="1238936" y="554802"/>
                </a:lnTo>
                <a:lnTo>
                  <a:pt x="1204175" y="571250"/>
                </a:lnTo>
                <a:cubicBezTo>
                  <a:pt x="1191191" y="575376"/>
                  <a:pt x="1176989" y="578081"/>
                  <a:pt x="1161570" y="579433"/>
                </a:cubicBezTo>
                <a:cubicBezTo>
                  <a:pt x="1130732" y="582138"/>
                  <a:pt x="1099894" y="586467"/>
                  <a:pt x="1069055" y="592418"/>
                </a:cubicBezTo>
                <a:cubicBezTo>
                  <a:pt x="1054448" y="595123"/>
                  <a:pt x="1040381" y="598369"/>
                  <a:pt x="1026315" y="602697"/>
                </a:cubicBezTo>
                <a:cubicBezTo>
                  <a:pt x="1012248" y="607025"/>
                  <a:pt x="1000346" y="613518"/>
                  <a:pt x="989526" y="621092"/>
                </a:cubicBezTo>
                <a:cubicBezTo>
                  <a:pt x="978705" y="628666"/>
                  <a:pt x="970590" y="638945"/>
                  <a:pt x="964639" y="651389"/>
                </a:cubicBezTo>
                <a:cubicBezTo>
                  <a:pt x="958687" y="663832"/>
                  <a:pt x="955441" y="678981"/>
                  <a:pt x="955441" y="696835"/>
                </a:cubicBezTo>
                <a:cubicBezTo>
                  <a:pt x="955441" y="712524"/>
                  <a:pt x="959770" y="725509"/>
                  <a:pt x="968967" y="735788"/>
                </a:cubicBezTo>
                <a:cubicBezTo>
                  <a:pt x="977623" y="746608"/>
                  <a:pt x="988444" y="754724"/>
                  <a:pt x="1001428" y="760675"/>
                </a:cubicBezTo>
                <a:cubicBezTo>
                  <a:pt x="1013872" y="766626"/>
                  <a:pt x="1027938" y="770954"/>
                  <a:pt x="1043086" y="773659"/>
                </a:cubicBezTo>
                <a:cubicBezTo>
                  <a:pt x="1058235" y="776365"/>
                  <a:pt x="1071760" y="777447"/>
                  <a:pt x="1083663" y="777447"/>
                </a:cubicBezTo>
                <a:cubicBezTo>
                  <a:pt x="1098811" y="777447"/>
                  <a:pt x="1115583" y="775283"/>
                  <a:pt x="1133437" y="771495"/>
                </a:cubicBezTo>
                <a:cubicBezTo>
                  <a:pt x="1151290" y="767708"/>
                  <a:pt x="1168062" y="760675"/>
                  <a:pt x="1183752" y="750937"/>
                </a:cubicBezTo>
                <a:cubicBezTo>
                  <a:pt x="1199441" y="741198"/>
                  <a:pt x="1212967" y="728755"/>
                  <a:pt x="1223246" y="713606"/>
                </a:cubicBezTo>
                <a:cubicBezTo>
                  <a:pt x="1233526" y="698458"/>
                  <a:pt x="1238936" y="680063"/>
                  <a:pt x="1238936" y="658422"/>
                </a:cubicBezTo>
                <a:lnTo>
                  <a:pt x="1238936" y="554802"/>
                </a:lnTo>
                <a:lnTo>
                  <a:pt x="1239477" y="554546"/>
                </a:lnTo>
                <a:close/>
                <a:moveTo>
                  <a:pt x="3072993" y="332187"/>
                </a:moveTo>
                <a:cubicBezTo>
                  <a:pt x="3048647" y="332187"/>
                  <a:pt x="3026466" y="336515"/>
                  <a:pt x="3006448" y="345172"/>
                </a:cubicBezTo>
                <a:cubicBezTo>
                  <a:pt x="2986430" y="353828"/>
                  <a:pt x="2969658" y="365730"/>
                  <a:pt x="2955051" y="380338"/>
                </a:cubicBezTo>
                <a:cubicBezTo>
                  <a:pt x="2940984" y="395486"/>
                  <a:pt x="2929623" y="412799"/>
                  <a:pt x="2920967" y="433358"/>
                </a:cubicBezTo>
                <a:cubicBezTo>
                  <a:pt x="2912310" y="453917"/>
                  <a:pt x="2907982" y="475557"/>
                  <a:pt x="2906900" y="499362"/>
                </a:cubicBezTo>
                <a:lnTo>
                  <a:pt x="3231512" y="499362"/>
                </a:lnTo>
                <a:cubicBezTo>
                  <a:pt x="3229889" y="477721"/>
                  <a:pt x="3225020" y="456081"/>
                  <a:pt x="3217446" y="436063"/>
                </a:cubicBezTo>
                <a:cubicBezTo>
                  <a:pt x="3209871" y="416045"/>
                  <a:pt x="3199051" y="398192"/>
                  <a:pt x="3185525" y="383043"/>
                </a:cubicBezTo>
                <a:cubicBezTo>
                  <a:pt x="3172000" y="367894"/>
                  <a:pt x="3155769" y="355992"/>
                  <a:pt x="3136833" y="346254"/>
                </a:cubicBezTo>
                <a:cubicBezTo>
                  <a:pt x="3117898" y="337056"/>
                  <a:pt x="3096257" y="332187"/>
                  <a:pt x="3072993" y="332187"/>
                </a:cubicBezTo>
                <a:close/>
                <a:moveTo>
                  <a:pt x="2180851" y="240213"/>
                </a:moveTo>
                <a:lnTo>
                  <a:pt x="2692115" y="240213"/>
                </a:lnTo>
                <a:lnTo>
                  <a:pt x="2692115" y="337597"/>
                </a:lnTo>
                <a:lnTo>
                  <a:pt x="2331796" y="760133"/>
                </a:lnTo>
                <a:lnTo>
                  <a:pt x="2710510" y="760133"/>
                </a:lnTo>
                <a:lnTo>
                  <a:pt x="2710510" y="869960"/>
                </a:lnTo>
                <a:lnTo>
                  <a:pt x="2156505" y="869960"/>
                </a:lnTo>
                <a:lnTo>
                  <a:pt x="2156505" y="772577"/>
                </a:lnTo>
                <a:lnTo>
                  <a:pt x="2504922" y="349499"/>
                </a:lnTo>
                <a:lnTo>
                  <a:pt x="2180851" y="349499"/>
                </a:lnTo>
                <a:close/>
                <a:moveTo>
                  <a:pt x="1123699" y="223442"/>
                </a:moveTo>
                <a:cubicBezTo>
                  <a:pt x="1154537" y="223442"/>
                  <a:pt x="1184834" y="226688"/>
                  <a:pt x="1215131" y="233180"/>
                </a:cubicBezTo>
                <a:cubicBezTo>
                  <a:pt x="1244887" y="239673"/>
                  <a:pt x="1271938" y="250493"/>
                  <a:pt x="1296284" y="265101"/>
                </a:cubicBezTo>
                <a:cubicBezTo>
                  <a:pt x="1320089" y="279708"/>
                  <a:pt x="1339565" y="298644"/>
                  <a:pt x="1354173" y="321908"/>
                </a:cubicBezTo>
                <a:cubicBezTo>
                  <a:pt x="1368781" y="345172"/>
                  <a:pt x="1376355" y="373305"/>
                  <a:pt x="1376355" y="406307"/>
                </a:cubicBezTo>
                <a:lnTo>
                  <a:pt x="1376355" y="729837"/>
                </a:lnTo>
                <a:lnTo>
                  <a:pt x="1378519" y="729837"/>
                </a:lnTo>
                <a:cubicBezTo>
                  <a:pt x="1378519" y="747150"/>
                  <a:pt x="1380683" y="759052"/>
                  <a:pt x="1385011" y="766626"/>
                </a:cubicBezTo>
                <a:cubicBezTo>
                  <a:pt x="1389339" y="773659"/>
                  <a:pt x="1397996" y="777447"/>
                  <a:pt x="1410980" y="777447"/>
                </a:cubicBezTo>
                <a:lnTo>
                  <a:pt x="1425588" y="777447"/>
                </a:lnTo>
                <a:cubicBezTo>
                  <a:pt x="1431539" y="777447"/>
                  <a:pt x="1438031" y="776906"/>
                  <a:pt x="1445064" y="775283"/>
                </a:cubicBezTo>
                <a:lnTo>
                  <a:pt x="1445064" y="871584"/>
                </a:lnTo>
                <a:cubicBezTo>
                  <a:pt x="1440195" y="873207"/>
                  <a:pt x="1433703" y="874830"/>
                  <a:pt x="1426129" y="876994"/>
                </a:cubicBezTo>
                <a:cubicBezTo>
                  <a:pt x="1418554" y="879158"/>
                  <a:pt x="1410439" y="880781"/>
                  <a:pt x="1402324" y="882405"/>
                </a:cubicBezTo>
                <a:cubicBezTo>
                  <a:pt x="1394209" y="884028"/>
                  <a:pt x="1386093" y="885110"/>
                  <a:pt x="1377978" y="886192"/>
                </a:cubicBezTo>
                <a:cubicBezTo>
                  <a:pt x="1369863" y="887274"/>
                  <a:pt x="1362829" y="887274"/>
                  <a:pt x="1357419" y="887274"/>
                </a:cubicBezTo>
                <a:cubicBezTo>
                  <a:pt x="1328745" y="887274"/>
                  <a:pt x="1305481" y="881323"/>
                  <a:pt x="1286545" y="869961"/>
                </a:cubicBezTo>
                <a:cubicBezTo>
                  <a:pt x="1267610" y="858600"/>
                  <a:pt x="1255707" y="838582"/>
                  <a:pt x="1249756" y="810449"/>
                </a:cubicBezTo>
                <a:cubicBezTo>
                  <a:pt x="1222164" y="837500"/>
                  <a:pt x="1188080" y="856977"/>
                  <a:pt x="1148044" y="868879"/>
                </a:cubicBezTo>
                <a:cubicBezTo>
                  <a:pt x="1108009" y="880781"/>
                  <a:pt x="1069055" y="887274"/>
                  <a:pt x="1031725" y="887274"/>
                </a:cubicBezTo>
                <a:cubicBezTo>
                  <a:pt x="1003051" y="887274"/>
                  <a:pt x="976000" y="883487"/>
                  <a:pt x="950031" y="875912"/>
                </a:cubicBezTo>
                <a:cubicBezTo>
                  <a:pt x="924062" y="868338"/>
                  <a:pt x="901339" y="856977"/>
                  <a:pt x="881322" y="841828"/>
                </a:cubicBezTo>
                <a:cubicBezTo>
                  <a:pt x="861304" y="826679"/>
                  <a:pt x="845614" y="807744"/>
                  <a:pt x="833712" y="784480"/>
                </a:cubicBezTo>
                <a:cubicBezTo>
                  <a:pt x="821809" y="761216"/>
                  <a:pt x="815858" y="734165"/>
                  <a:pt x="815858" y="703327"/>
                </a:cubicBezTo>
                <a:cubicBezTo>
                  <a:pt x="815858" y="664373"/>
                  <a:pt x="822891" y="632453"/>
                  <a:pt x="836958" y="608107"/>
                </a:cubicBezTo>
                <a:cubicBezTo>
                  <a:pt x="851024" y="583761"/>
                  <a:pt x="869960" y="564826"/>
                  <a:pt x="893224" y="550759"/>
                </a:cubicBezTo>
                <a:cubicBezTo>
                  <a:pt x="916488" y="537234"/>
                  <a:pt x="942457" y="526954"/>
                  <a:pt x="971131" y="521003"/>
                </a:cubicBezTo>
                <a:cubicBezTo>
                  <a:pt x="999805" y="515052"/>
                  <a:pt x="1029020" y="510183"/>
                  <a:pt x="1058235" y="506937"/>
                </a:cubicBezTo>
                <a:cubicBezTo>
                  <a:pt x="1083122" y="502067"/>
                  <a:pt x="1107468" y="498821"/>
                  <a:pt x="1130191" y="496657"/>
                </a:cubicBezTo>
                <a:cubicBezTo>
                  <a:pt x="1152913" y="494493"/>
                  <a:pt x="1172931" y="491247"/>
                  <a:pt x="1190244" y="486378"/>
                </a:cubicBezTo>
                <a:cubicBezTo>
                  <a:pt x="1207557" y="481509"/>
                  <a:pt x="1221623" y="473934"/>
                  <a:pt x="1231903" y="463655"/>
                </a:cubicBezTo>
                <a:cubicBezTo>
                  <a:pt x="1242182" y="453376"/>
                  <a:pt x="1247051" y="438227"/>
                  <a:pt x="1247051" y="418209"/>
                </a:cubicBezTo>
                <a:cubicBezTo>
                  <a:pt x="1247051" y="400356"/>
                  <a:pt x="1242723" y="385748"/>
                  <a:pt x="1234066" y="374387"/>
                </a:cubicBezTo>
                <a:cubicBezTo>
                  <a:pt x="1225410" y="363025"/>
                  <a:pt x="1215131" y="354369"/>
                  <a:pt x="1202146" y="348418"/>
                </a:cubicBezTo>
                <a:cubicBezTo>
                  <a:pt x="1189703" y="342466"/>
                  <a:pt x="1175636" y="338138"/>
                  <a:pt x="1159947" y="335974"/>
                </a:cubicBezTo>
                <a:cubicBezTo>
                  <a:pt x="1144257" y="333810"/>
                  <a:pt x="1129650" y="332728"/>
                  <a:pt x="1116124" y="332728"/>
                </a:cubicBezTo>
                <a:cubicBezTo>
                  <a:pt x="1077171" y="332728"/>
                  <a:pt x="1045251" y="340843"/>
                  <a:pt x="1019823" y="357074"/>
                </a:cubicBezTo>
                <a:cubicBezTo>
                  <a:pt x="994395" y="373305"/>
                  <a:pt x="980328" y="398733"/>
                  <a:pt x="977082" y="432817"/>
                </a:cubicBezTo>
                <a:lnTo>
                  <a:pt x="838040" y="432817"/>
                </a:lnTo>
                <a:cubicBezTo>
                  <a:pt x="840745" y="392240"/>
                  <a:pt x="850483" y="358697"/>
                  <a:pt x="867255" y="331646"/>
                </a:cubicBezTo>
                <a:cubicBezTo>
                  <a:pt x="884568" y="305136"/>
                  <a:pt x="906208" y="283495"/>
                  <a:pt x="932177" y="267265"/>
                </a:cubicBezTo>
                <a:cubicBezTo>
                  <a:pt x="958687" y="251034"/>
                  <a:pt x="988444" y="239673"/>
                  <a:pt x="1021446" y="233180"/>
                </a:cubicBezTo>
                <a:cubicBezTo>
                  <a:pt x="1054448" y="226688"/>
                  <a:pt x="1088532" y="223442"/>
                  <a:pt x="1123699" y="223442"/>
                </a:cubicBezTo>
                <a:close/>
                <a:moveTo>
                  <a:pt x="3074075" y="222901"/>
                </a:moveTo>
                <a:cubicBezTo>
                  <a:pt x="3123849" y="222901"/>
                  <a:pt x="3168212" y="233180"/>
                  <a:pt x="3207166" y="253739"/>
                </a:cubicBezTo>
                <a:cubicBezTo>
                  <a:pt x="3246660" y="274298"/>
                  <a:pt x="3279122" y="301890"/>
                  <a:pt x="3305091" y="335974"/>
                </a:cubicBezTo>
                <a:cubicBezTo>
                  <a:pt x="3331060" y="370059"/>
                  <a:pt x="3349995" y="409012"/>
                  <a:pt x="3361898" y="453376"/>
                </a:cubicBezTo>
                <a:cubicBezTo>
                  <a:pt x="3373800" y="497739"/>
                  <a:pt x="3376505" y="543185"/>
                  <a:pt x="3371095" y="590254"/>
                </a:cubicBezTo>
                <a:lnTo>
                  <a:pt x="2907982" y="590254"/>
                </a:lnTo>
                <a:lnTo>
                  <a:pt x="2907982" y="590795"/>
                </a:lnTo>
                <a:cubicBezTo>
                  <a:pt x="2907982" y="615141"/>
                  <a:pt x="2911228" y="638945"/>
                  <a:pt x="2918262" y="661668"/>
                </a:cubicBezTo>
                <a:cubicBezTo>
                  <a:pt x="2925295" y="684391"/>
                  <a:pt x="2935574" y="704409"/>
                  <a:pt x="2949099" y="721181"/>
                </a:cubicBezTo>
                <a:cubicBezTo>
                  <a:pt x="2963166" y="738493"/>
                  <a:pt x="2980479" y="752019"/>
                  <a:pt x="3001578" y="761757"/>
                </a:cubicBezTo>
                <a:cubicBezTo>
                  <a:pt x="3022678" y="772036"/>
                  <a:pt x="3048106" y="776906"/>
                  <a:pt x="3077321" y="776906"/>
                </a:cubicBezTo>
                <a:cubicBezTo>
                  <a:pt x="3117898" y="776906"/>
                  <a:pt x="3150359" y="768249"/>
                  <a:pt x="3175246" y="750937"/>
                </a:cubicBezTo>
                <a:cubicBezTo>
                  <a:pt x="3200133" y="733624"/>
                  <a:pt x="3218528" y="707114"/>
                  <a:pt x="3230430" y="672489"/>
                </a:cubicBezTo>
                <a:lnTo>
                  <a:pt x="3361898" y="672489"/>
                </a:lnTo>
                <a:cubicBezTo>
                  <a:pt x="3354324" y="706573"/>
                  <a:pt x="3341880" y="736870"/>
                  <a:pt x="3324027" y="763921"/>
                </a:cubicBezTo>
                <a:cubicBezTo>
                  <a:pt x="3306173" y="790431"/>
                  <a:pt x="3284532" y="813154"/>
                  <a:pt x="3259645" y="831549"/>
                </a:cubicBezTo>
                <a:cubicBezTo>
                  <a:pt x="3234217" y="849943"/>
                  <a:pt x="3206084" y="863469"/>
                  <a:pt x="3175246" y="873207"/>
                </a:cubicBezTo>
                <a:cubicBezTo>
                  <a:pt x="3143867" y="882405"/>
                  <a:pt x="3111405" y="887274"/>
                  <a:pt x="3077321" y="887274"/>
                </a:cubicBezTo>
                <a:cubicBezTo>
                  <a:pt x="3027547" y="887274"/>
                  <a:pt x="2983725" y="879158"/>
                  <a:pt x="2945853" y="862928"/>
                </a:cubicBezTo>
                <a:cubicBezTo>
                  <a:pt x="2907441" y="846697"/>
                  <a:pt x="2875521" y="823974"/>
                  <a:pt x="2849011" y="794759"/>
                </a:cubicBezTo>
                <a:cubicBezTo>
                  <a:pt x="2822501" y="765544"/>
                  <a:pt x="2802483" y="730378"/>
                  <a:pt x="2789498" y="689801"/>
                </a:cubicBezTo>
                <a:cubicBezTo>
                  <a:pt x="2775973" y="649225"/>
                  <a:pt x="2769481" y="604320"/>
                  <a:pt x="2769481" y="555628"/>
                </a:cubicBezTo>
                <a:cubicBezTo>
                  <a:pt x="2769481" y="510724"/>
                  <a:pt x="2776514" y="468524"/>
                  <a:pt x="2790581" y="428489"/>
                </a:cubicBezTo>
                <a:cubicBezTo>
                  <a:pt x="2804647" y="388453"/>
                  <a:pt x="2825206" y="352746"/>
                  <a:pt x="2851716" y="322449"/>
                </a:cubicBezTo>
                <a:cubicBezTo>
                  <a:pt x="2878226" y="292152"/>
                  <a:pt x="2910146" y="267806"/>
                  <a:pt x="2947476" y="249952"/>
                </a:cubicBezTo>
                <a:cubicBezTo>
                  <a:pt x="2984807" y="232098"/>
                  <a:pt x="3027006" y="222901"/>
                  <a:pt x="3074075" y="222901"/>
                </a:cubicBezTo>
                <a:close/>
                <a:moveTo>
                  <a:pt x="1845419" y="222901"/>
                </a:moveTo>
                <a:cubicBezTo>
                  <a:pt x="1914670" y="222901"/>
                  <a:pt x="1968772" y="240755"/>
                  <a:pt x="2008807" y="276462"/>
                </a:cubicBezTo>
                <a:cubicBezTo>
                  <a:pt x="2048302" y="312169"/>
                  <a:pt x="2068319" y="365730"/>
                  <a:pt x="2068319" y="437145"/>
                </a:cubicBezTo>
                <a:lnTo>
                  <a:pt x="2068319" y="869420"/>
                </a:lnTo>
                <a:lnTo>
                  <a:pt x="1929277" y="869420"/>
                </a:lnTo>
                <a:lnTo>
                  <a:pt x="1929277" y="473934"/>
                </a:lnTo>
                <a:cubicBezTo>
                  <a:pt x="1927654" y="424161"/>
                  <a:pt x="1916834" y="388453"/>
                  <a:pt x="1897357" y="366271"/>
                </a:cubicBezTo>
                <a:cubicBezTo>
                  <a:pt x="1877880" y="344090"/>
                  <a:pt x="1847583" y="332728"/>
                  <a:pt x="1805925" y="332728"/>
                </a:cubicBezTo>
                <a:cubicBezTo>
                  <a:pt x="1782120" y="332728"/>
                  <a:pt x="1761020" y="337056"/>
                  <a:pt x="1742625" y="345713"/>
                </a:cubicBezTo>
                <a:cubicBezTo>
                  <a:pt x="1723690" y="354369"/>
                  <a:pt x="1708000" y="366271"/>
                  <a:pt x="1695016" y="380879"/>
                </a:cubicBezTo>
                <a:cubicBezTo>
                  <a:pt x="1682031" y="396027"/>
                  <a:pt x="1671752" y="413340"/>
                  <a:pt x="1664719" y="433899"/>
                </a:cubicBezTo>
                <a:cubicBezTo>
                  <a:pt x="1657685" y="454458"/>
                  <a:pt x="1653898" y="475557"/>
                  <a:pt x="1653898" y="498280"/>
                </a:cubicBezTo>
                <a:lnTo>
                  <a:pt x="1653898" y="869961"/>
                </a:lnTo>
                <a:lnTo>
                  <a:pt x="1514856" y="869961"/>
                </a:lnTo>
                <a:lnTo>
                  <a:pt x="1514856" y="240214"/>
                </a:lnTo>
                <a:lnTo>
                  <a:pt x="1515938" y="240214"/>
                </a:lnTo>
                <a:lnTo>
                  <a:pt x="1647406" y="240214"/>
                </a:lnTo>
                <a:lnTo>
                  <a:pt x="1647406" y="332728"/>
                </a:lnTo>
                <a:lnTo>
                  <a:pt x="1649570" y="334892"/>
                </a:lnTo>
                <a:cubicBezTo>
                  <a:pt x="1670670" y="300267"/>
                  <a:pt x="1698262" y="272675"/>
                  <a:pt x="1732346" y="252657"/>
                </a:cubicBezTo>
                <a:cubicBezTo>
                  <a:pt x="1766430" y="232639"/>
                  <a:pt x="1804302" y="222901"/>
                  <a:pt x="1845419" y="222901"/>
                </a:cubicBezTo>
                <a:close/>
                <a:moveTo>
                  <a:pt x="0" y="0"/>
                </a:moveTo>
                <a:lnTo>
                  <a:pt x="152568" y="0"/>
                </a:lnTo>
                <a:lnTo>
                  <a:pt x="152568" y="346253"/>
                </a:lnTo>
                <a:lnTo>
                  <a:pt x="548053" y="346253"/>
                </a:lnTo>
                <a:lnTo>
                  <a:pt x="548053" y="0"/>
                </a:lnTo>
                <a:lnTo>
                  <a:pt x="700621" y="0"/>
                </a:lnTo>
                <a:lnTo>
                  <a:pt x="700621" y="869960"/>
                </a:lnTo>
                <a:lnTo>
                  <a:pt x="548053" y="869960"/>
                </a:lnTo>
                <a:lnTo>
                  <a:pt x="548053" y="477721"/>
                </a:lnTo>
                <a:lnTo>
                  <a:pt x="152568" y="477721"/>
                </a:lnTo>
                <a:lnTo>
                  <a:pt x="152568" y="869960"/>
                </a:lnTo>
                <a:lnTo>
                  <a:pt x="0" y="86996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pPr lvl="0"/>
            <a:r>
              <a:rPr lang="nl-NL" dirty="0"/>
              <a:t> </a:t>
            </a:r>
            <a:endParaRPr lang="en-US" dirty="0"/>
          </a:p>
        </p:txBody>
      </p: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704C8859-5C11-6B0E-EE0C-7B45EB745A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7"/>
            <a:ext cx="20104099" cy="113085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e- img full + txtbar be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0">
            <a:extLst>
              <a:ext uri="{FF2B5EF4-FFF2-40B4-BE49-F238E27FC236}">
                <a16:creationId xmlns:a16="http://schemas.microsoft.com/office/drawing/2014/main" id="{EC28F0A2-31EA-67CD-E307-EB4F4CF5CF5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20110450" cy="7551738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Afbeelding</a:t>
            </a:r>
            <a:endParaRPr lang="en-US" dirty="0"/>
          </a:p>
        </p:txBody>
      </p:sp>
      <p:sp>
        <p:nvSpPr>
          <p:cNvPr id="3" name="Holder 2">
            <a:extLst>
              <a:ext uri="{FF2B5EF4-FFF2-40B4-BE49-F238E27FC236}">
                <a16:creationId xmlns:a16="http://schemas.microsoft.com/office/drawing/2014/main" id="{1A0A3444-152E-AAA2-8205-AAE08DCA4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8838" y="8229600"/>
            <a:ext cx="6786562" cy="2078038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60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Dit is een tekstslide met een titel</a:t>
            </a:r>
            <a:endParaRPr dirty="0"/>
          </a:p>
        </p:txBody>
      </p:sp>
      <p:sp>
        <p:nvSpPr>
          <p:cNvPr id="4" name="Tijdelijke aanduiding voor tekst 20">
            <a:extLst>
              <a:ext uri="{FF2B5EF4-FFF2-40B4-BE49-F238E27FC236}">
                <a16:creationId xmlns:a16="http://schemas.microsoft.com/office/drawing/2014/main" id="{7D99A23F-8EDE-9EDC-2B2E-34C270058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52050" y="8229601"/>
            <a:ext cx="9067800" cy="2078038"/>
          </a:xfrm>
        </p:spPr>
        <p:txBody>
          <a:bodyPr anchor="t" anchorCtr="0"/>
          <a:lstStyle>
            <a:lvl1pPr>
              <a:lnSpc>
                <a:spcPct val="110000"/>
              </a:lnSpc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Ondertitel</a:t>
            </a:r>
            <a:r>
              <a:rPr lang="en-US" dirty="0"/>
              <a:t> of </a:t>
            </a:r>
            <a:r>
              <a:rPr lang="en-US" dirty="0" err="1"/>
              <a:t>inleiding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sed diam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non magna.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0622FC9-D5AD-4826-3A76-745536881F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208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e- img full + txtbar belo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0">
            <a:extLst>
              <a:ext uri="{FF2B5EF4-FFF2-40B4-BE49-F238E27FC236}">
                <a16:creationId xmlns:a16="http://schemas.microsoft.com/office/drawing/2014/main" id="{EC28F0A2-31EA-67CD-E307-EB4F4CF5CF5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20110450" cy="7551738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Afbeelding</a:t>
            </a:r>
            <a:endParaRPr lang="en-US" dirty="0"/>
          </a:p>
        </p:txBody>
      </p:sp>
      <p:sp>
        <p:nvSpPr>
          <p:cNvPr id="3" name="Holder 2">
            <a:extLst>
              <a:ext uri="{FF2B5EF4-FFF2-40B4-BE49-F238E27FC236}">
                <a16:creationId xmlns:a16="http://schemas.microsoft.com/office/drawing/2014/main" id="{1A0A3444-152E-AAA2-8205-AAE08DCA4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8838" y="8229600"/>
            <a:ext cx="6786562" cy="2078038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60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Dit is een tekstslide met een titel</a:t>
            </a:r>
            <a:endParaRPr dirty="0"/>
          </a:p>
        </p:txBody>
      </p:sp>
      <p:sp>
        <p:nvSpPr>
          <p:cNvPr id="4" name="Tijdelijke aanduiding voor tekst 20">
            <a:extLst>
              <a:ext uri="{FF2B5EF4-FFF2-40B4-BE49-F238E27FC236}">
                <a16:creationId xmlns:a16="http://schemas.microsoft.com/office/drawing/2014/main" id="{7D99A23F-8EDE-9EDC-2B2E-34C270058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52050" y="8229601"/>
            <a:ext cx="9067800" cy="2078038"/>
          </a:xfrm>
        </p:spPr>
        <p:txBody>
          <a:bodyPr anchor="t" anchorCtr="0"/>
          <a:lstStyle>
            <a:lvl1pPr>
              <a:lnSpc>
                <a:spcPct val="110000"/>
              </a:lnSpc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Ondertitel</a:t>
            </a:r>
            <a:r>
              <a:rPr lang="en-US" dirty="0"/>
              <a:t> of </a:t>
            </a:r>
            <a:r>
              <a:rPr lang="en-US" dirty="0" err="1"/>
              <a:t>inleiding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sed diam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non magna.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D1483A-B5B5-0146-9736-3CEA2B4E7DB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374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htblauw- img full + txtbar belo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0">
            <a:extLst>
              <a:ext uri="{FF2B5EF4-FFF2-40B4-BE49-F238E27FC236}">
                <a16:creationId xmlns:a16="http://schemas.microsoft.com/office/drawing/2014/main" id="{EC28F0A2-31EA-67CD-E307-EB4F4CF5CF5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20110450" cy="7551738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Afbeelding</a:t>
            </a:r>
            <a:endParaRPr lang="en-US" dirty="0"/>
          </a:p>
        </p:txBody>
      </p:sp>
      <p:sp>
        <p:nvSpPr>
          <p:cNvPr id="3" name="Holder 2">
            <a:extLst>
              <a:ext uri="{FF2B5EF4-FFF2-40B4-BE49-F238E27FC236}">
                <a16:creationId xmlns:a16="http://schemas.microsoft.com/office/drawing/2014/main" id="{1A0A3444-152E-AAA2-8205-AAE08DCA4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8838" y="8229600"/>
            <a:ext cx="6786562" cy="2078038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60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Dit is een tekstslide met een titel</a:t>
            </a:r>
            <a:endParaRPr dirty="0"/>
          </a:p>
        </p:txBody>
      </p:sp>
      <p:sp>
        <p:nvSpPr>
          <p:cNvPr id="4" name="Tijdelijke aanduiding voor tekst 20">
            <a:extLst>
              <a:ext uri="{FF2B5EF4-FFF2-40B4-BE49-F238E27FC236}">
                <a16:creationId xmlns:a16="http://schemas.microsoft.com/office/drawing/2014/main" id="{7D99A23F-8EDE-9EDC-2B2E-34C270058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52050" y="8229601"/>
            <a:ext cx="9067800" cy="2078038"/>
          </a:xfrm>
        </p:spPr>
        <p:txBody>
          <a:bodyPr anchor="t" anchorCtr="0"/>
          <a:lstStyle>
            <a:lvl1pPr>
              <a:lnSpc>
                <a:spcPct val="110000"/>
              </a:lnSpc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Ondertitel</a:t>
            </a:r>
            <a:r>
              <a:rPr lang="en-US" dirty="0"/>
              <a:t> of </a:t>
            </a:r>
            <a:r>
              <a:rPr lang="en-US" dirty="0" err="1"/>
              <a:t>inleiding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sed diam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non magna.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91DC238-0DDC-4BF3-9186-4BD6B1B50D8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881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htgroen- img full + txtbar below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0">
            <a:extLst>
              <a:ext uri="{FF2B5EF4-FFF2-40B4-BE49-F238E27FC236}">
                <a16:creationId xmlns:a16="http://schemas.microsoft.com/office/drawing/2014/main" id="{EC28F0A2-31EA-67CD-E307-EB4F4CF5CF5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20110450" cy="7551738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Afbeelding</a:t>
            </a:r>
            <a:endParaRPr lang="en-US" dirty="0"/>
          </a:p>
        </p:txBody>
      </p:sp>
      <p:sp>
        <p:nvSpPr>
          <p:cNvPr id="3" name="Holder 2">
            <a:extLst>
              <a:ext uri="{FF2B5EF4-FFF2-40B4-BE49-F238E27FC236}">
                <a16:creationId xmlns:a16="http://schemas.microsoft.com/office/drawing/2014/main" id="{1A0A3444-152E-AAA2-8205-AAE08DCA4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8838" y="8229600"/>
            <a:ext cx="6786562" cy="2078038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60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Dit is een tekstslide met een titel</a:t>
            </a:r>
            <a:endParaRPr dirty="0"/>
          </a:p>
        </p:txBody>
      </p:sp>
      <p:sp>
        <p:nvSpPr>
          <p:cNvPr id="4" name="Tijdelijke aanduiding voor tekst 20">
            <a:extLst>
              <a:ext uri="{FF2B5EF4-FFF2-40B4-BE49-F238E27FC236}">
                <a16:creationId xmlns:a16="http://schemas.microsoft.com/office/drawing/2014/main" id="{7D99A23F-8EDE-9EDC-2B2E-34C270058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52050" y="8229601"/>
            <a:ext cx="9067800" cy="2078038"/>
          </a:xfrm>
        </p:spPr>
        <p:txBody>
          <a:bodyPr anchor="t" anchorCtr="0"/>
          <a:lstStyle>
            <a:lvl1pPr>
              <a:lnSpc>
                <a:spcPct val="110000"/>
              </a:lnSpc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Ondertitel</a:t>
            </a:r>
            <a:r>
              <a:rPr lang="en-US" dirty="0"/>
              <a:t> of </a:t>
            </a:r>
            <a:r>
              <a:rPr lang="en-US" dirty="0" err="1"/>
              <a:t>inleiding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porttitor</a:t>
            </a:r>
            <a:r>
              <a:rPr lang="en-US" dirty="0"/>
              <a:t>. Maecenas sed diam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non magna.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1D7BF7-3C70-6740-A9EC-87A09638AD2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818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je -titleslide - img right - kenniscentrum">
    <p:bg>
      <p:bgPr>
        <a:solidFill>
          <a:srgbClr val="EE7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3409AF89-1E2C-FBDC-569A-E9BA4E289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058400" y="0"/>
            <a:ext cx="100520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90942" y="3673475"/>
            <a:ext cx="7924458" cy="4556125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88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Hier is ruimte </a:t>
            </a:r>
            <a:br>
              <a:rPr lang="nl-NL" dirty="0"/>
            </a:br>
            <a:r>
              <a:rPr lang="nl-NL" dirty="0"/>
              <a:t>voor een titel over drie regels</a:t>
            </a:r>
            <a:endParaRPr dirty="0"/>
          </a:p>
        </p:txBody>
      </p:sp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EF8D8FF9-2B86-BEE3-7C4D-B96F0C5776EF}"/>
              </a:ext>
            </a:extLst>
          </p:cNvPr>
          <p:cNvSpPr/>
          <p:nvPr userDrawn="1"/>
        </p:nvSpPr>
        <p:spPr>
          <a:xfrm>
            <a:off x="1019148" y="795338"/>
            <a:ext cx="863168" cy="866202"/>
          </a:xfrm>
          <a:custGeom>
            <a:avLst/>
            <a:gdLst>
              <a:gd name="connsiteX0" fmla="*/ 868878 w 1738838"/>
              <a:gd name="connsiteY0" fmla="*/ 1143175 h 1746413"/>
              <a:gd name="connsiteX1" fmla="*/ 1636044 w 1738838"/>
              <a:gd name="connsiteY1" fmla="*/ 1298448 h 1746413"/>
              <a:gd name="connsiteX2" fmla="*/ 1402324 w 1738838"/>
              <a:gd name="connsiteY2" fmla="*/ 1567876 h 1746413"/>
              <a:gd name="connsiteX3" fmla="*/ 868878 w 1738838"/>
              <a:gd name="connsiteY3" fmla="*/ 1143175 h 1746413"/>
              <a:gd name="connsiteX4" fmla="*/ 3246 w 1738838"/>
              <a:gd name="connsiteY4" fmla="*/ 947867 h 1746413"/>
              <a:gd name="connsiteX5" fmla="*/ 47069 w 1738838"/>
              <a:gd name="connsiteY5" fmla="*/ 957605 h 1746413"/>
              <a:gd name="connsiteX6" fmla="*/ 1096106 w 1738838"/>
              <a:gd name="connsiteY6" fmla="*/ 1717739 h 1746413"/>
              <a:gd name="connsiteX7" fmla="*/ 873206 w 1738838"/>
              <a:gd name="connsiteY7" fmla="*/ 1746413 h 1746413"/>
              <a:gd name="connsiteX8" fmla="*/ 3246 w 1738838"/>
              <a:gd name="connsiteY8" fmla="*/ 947867 h 1746413"/>
              <a:gd name="connsiteX9" fmla="*/ 1625224 w 1738838"/>
              <a:gd name="connsiteY9" fmla="*/ 429569 h 1746413"/>
              <a:gd name="connsiteX10" fmla="*/ 1738838 w 1738838"/>
              <a:gd name="connsiteY10" fmla="*/ 759050 h 1746413"/>
              <a:gd name="connsiteX11" fmla="*/ 1124780 w 1738838"/>
              <a:gd name="connsiteY11" fmla="*/ 1050119 h 1746413"/>
              <a:gd name="connsiteX12" fmla="*/ 474474 w 1738838"/>
              <a:gd name="connsiteY12" fmla="*/ 984115 h 1746413"/>
              <a:gd name="connsiteX13" fmla="*/ 1625224 w 1738838"/>
              <a:gd name="connsiteY13" fmla="*/ 429569 h 1746413"/>
              <a:gd name="connsiteX14" fmla="*/ 873206 w 1738838"/>
              <a:gd name="connsiteY14" fmla="*/ 0 h 1746413"/>
              <a:gd name="connsiteX15" fmla="*/ 1422342 w 1738838"/>
              <a:gd name="connsiteY15" fmla="*/ 193144 h 1746413"/>
              <a:gd name="connsiteX16" fmla="*/ 1280053 w 1738838"/>
              <a:gd name="connsiteY16" fmla="*/ 286200 h 1746413"/>
              <a:gd name="connsiteX17" fmla="*/ 982492 w 1738838"/>
              <a:gd name="connsiteY17" fmla="*/ 113614 h 1746413"/>
              <a:gd name="connsiteX18" fmla="*/ 502067 w 1738838"/>
              <a:gd name="connsiteY18" fmla="*/ 134173 h 1746413"/>
              <a:gd name="connsiteX19" fmla="*/ 543725 w 1738838"/>
              <a:gd name="connsiteY19" fmla="*/ 185029 h 1746413"/>
              <a:gd name="connsiteX20" fmla="*/ 624878 w 1738838"/>
              <a:gd name="connsiteY20" fmla="*/ 175291 h 1746413"/>
              <a:gd name="connsiteX21" fmla="*/ 901880 w 1738838"/>
              <a:gd name="connsiteY21" fmla="*/ 253197 h 1746413"/>
              <a:gd name="connsiteX22" fmla="*/ 1012789 w 1738838"/>
              <a:gd name="connsiteY22" fmla="*/ 473393 h 1746413"/>
              <a:gd name="connsiteX23" fmla="*/ 869419 w 1738838"/>
              <a:gd name="connsiteY23" fmla="*/ 615681 h 1746413"/>
              <a:gd name="connsiteX24" fmla="*/ 674652 w 1738838"/>
              <a:gd name="connsiteY24" fmla="*/ 537774 h 1746413"/>
              <a:gd name="connsiteX25" fmla="*/ 253197 w 1738838"/>
              <a:gd name="connsiteY25" fmla="*/ 596745 h 1746413"/>
              <a:gd name="connsiteX26" fmla="*/ 325694 w 1738838"/>
              <a:gd name="connsiteY26" fmla="*/ 643814 h 1746413"/>
              <a:gd name="connsiteX27" fmla="*/ 542102 w 1738838"/>
              <a:gd name="connsiteY27" fmla="*/ 644896 h 1746413"/>
              <a:gd name="connsiteX28" fmla="*/ 645978 w 1738838"/>
              <a:gd name="connsiteY28" fmla="*/ 750395 h 1746413"/>
              <a:gd name="connsiteX29" fmla="*/ 300807 w 1738838"/>
              <a:gd name="connsiteY29" fmla="*/ 882404 h 1746413"/>
              <a:gd name="connsiteX30" fmla="*/ 0 w 1738838"/>
              <a:gd name="connsiteY30" fmla="*/ 875912 h 1746413"/>
              <a:gd name="connsiteX31" fmla="*/ 0 w 1738838"/>
              <a:gd name="connsiteY31" fmla="*/ 873206 h 1746413"/>
              <a:gd name="connsiteX32" fmla="*/ 873206 w 1738838"/>
              <a:gd name="connsiteY32" fmla="*/ 0 h 174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38838" h="1746413">
                <a:moveTo>
                  <a:pt x="868878" y="1143175"/>
                </a:moveTo>
                <a:cubicBezTo>
                  <a:pt x="1132355" y="1171849"/>
                  <a:pt x="1397454" y="1217295"/>
                  <a:pt x="1636044" y="1298448"/>
                </a:cubicBezTo>
                <a:cubicBezTo>
                  <a:pt x="1577073" y="1403406"/>
                  <a:pt x="1497543" y="1495379"/>
                  <a:pt x="1402324" y="1567876"/>
                </a:cubicBezTo>
                <a:cubicBezTo>
                  <a:pt x="1072301" y="1289791"/>
                  <a:pt x="868878" y="1143175"/>
                  <a:pt x="868878" y="1143175"/>
                </a:cubicBezTo>
                <a:close/>
                <a:moveTo>
                  <a:pt x="3246" y="947867"/>
                </a:moveTo>
                <a:cubicBezTo>
                  <a:pt x="18395" y="950572"/>
                  <a:pt x="33002" y="953818"/>
                  <a:pt x="47069" y="957605"/>
                </a:cubicBezTo>
                <a:cubicBezTo>
                  <a:pt x="522625" y="1092860"/>
                  <a:pt x="890519" y="1424506"/>
                  <a:pt x="1096106" y="1717739"/>
                </a:cubicBezTo>
                <a:cubicBezTo>
                  <a:pt x="1024692" y="1736133"/>
                  <a:pt x="950031" y="1746413"/>
                  <a:pt x="873206" y="1746413"/>
                </a:cubicBezTo>
                <a:cubicBezTo>
                  <a:pt x="416044" y="1746413"/>
                  <a:pt x="41117" y="1395291"/>
                  <a:pt x="3246" y="947867"/>
                </a:cubicBezTo>
                <a:close/>
                <a:moveTo>
                  <a:pt x="1625224" y="429569"/>
                </a:moveTo>
                <a:cubicBezTo>
                  <a:pt x="1683654" y="528576"/>
                  <a:pt x="1723148" y="640026"/>
                  <a:pt x="1738838" y="759050"/>
                </a:cubicBezTo>
                <a:cubicBezTo>
                  <a:pt x="1646323" y="843990"/>
                  <a:pt x="1402864" y="1016035"/>
                  <a:pt x="1124780" y="1050119"/>
                </a:cubicBezTo>
                <a:cubicBezTo>
                  <a:pt x="816399" y="1087991"/>
                  <a:pt x="474474" y="984115"/>
                  <a:pt x="474474" y="984115"/>
                </a:cubicBezTo>
                <a:cubicBezTo>
                  <a:pt x="755263" y="960310"/>
                  <a:pt x="1153995" y="892682"/>
                  <a:pt x="1625224" y="429569"/>
                </a:cubicBezTo>
                <a:close/>
                <a:moveTo>
                  <a:pt x="873206" y="0"/>
                </a:moveTo>
                <a:cubicBezTo>
                  <a:pt x="1080958" y="0"/>
                  <a:pt x="1271397" y="72497"/>
                  <a:pt x="1422342" y="193144"/>
                </a:cubicBezTo>
                <a:cubicBezTo>
                  <a:pt x="1372027" y="222900"/>
                  <a:pt x="1325499" y="256444"/>
                  <a:pt x="1280053" y="286200"/>
                </a:cubicBezTo>
                <a:cubicBezTo>
                  <a:pt x="1199982" y="219654"/>
                  <a:pt x="1092860" y="149863"/>
                  <a:pt x="982492" y="113614"/>
                </a:cubicBezTo>
                <a:cubicBezTo>
                  <a:pt x="822350" y="62217"/>
                  <a:pt x="622714" y="67086"/>
                  <a:pt x="502067" y="134173"/>
                </a:cubicBezTo>
                <a:lnTo>
                  <a:pt x="543725" y="185029"/>
                </a:lnTo>
                <a:lnTo>
                  <a:pt x="624878" y="175291"/>
                </a:lnTo>
                <a:cubicBezTo>
                  <a:pt x="729836" y="166093"/>
                  <a:pt x="826138" y="194767"/>
                  <a:pt x="901880" y="253197"/>
                </a:cubicBezTo>
                <a:cubicBezTo>
                  <a:pt x="996018" y="312710"/>
                  <a:pt x="1052284" y="398191"/>
                  <a:pt x="1012789" y="473393"/>
                </a:cubicBezTo>
                <a:cubicBezTo>
                  <a:pt x="982492" y="525872"/>
                  <a:pt x="938129" y="579433"/>
                  <a:pt x="869419" y="615681"/>
                </a:cubicBezTo>
                <a:cubicBezTo>
                  <a:pt x="807202" y="584302"/>
                  <a:pt x="744985" y="552923"/>
                  <a:pt x="674652" y="537774"/>
                </a:cubicBezTo>
                <a:cubicBezTo>
                  <a:pt x="506395" y="493951"/>
                  <a:pt x="367353" y="541020"/>
                  <a:pt x="253197" y="596745"/>
                </a:cubicBezTo>
                <a:cubicBezTo>
                  <a:pt x="269428" y="614599"/>
                  <a:pt x="298643" y="633535"/>
                  <a:pt x="325694" y="643814"/>
                </a:cubicBezTo>
                <a:cubicBezTo>
                  <a:pt x="385747" y="627583"/>
                  <a:pt x="473393" y="623255"/>
                  <a:pt x="542102" y="644896"/>
                </a:cubicBezTo>
                <a:cubicBezTo>
                  <a:pt x="596745" y="669783"/>
                  <a:pt x="649765" y="706031"/>
                  <a:pt x="645978" y="750395"/>
                </a:cubicBezTo>
                <a:cubicBezTo>
                  <a:pt x="607566" y="852648"/>
                  <a:pt x="445259" y="878076"/>
                  <a:pt x="300807" y="882404"/>
                </a:cubicBezTo>
                <a:cubicBezTo>
                  <a:pt x="205047" y="886191"/>
                  <a:pt x="101712" y="879699"/>
                  <a:pt x="0" y="875912"/>
                </a:cubicBezTo>
                <a:cubicBezTo>
                  <a:pt x="0" y="874830"/>
                  <a:pt x="0" y="874289"/>
                  <a:pt x="0" y="873206"/>
                </a:cubicBezTo>
                <a:cubicBezTo>
                  <a:pt x="0" y="391158"/>
                  <a:pt x="391157" y="0"/>
                  <a:pt x="873206" y="0"/>
                </a:cubicBezTo>
                <a:close/>
              </a:path>
            </a:pathLst>
          </a:custGeom>
          <a:solidFill>
            <a:schemeClr val="bg1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4881AE38-02D3-4499-A795-01BB4D2D5545}"/>
              </a:ext>
            </a:extLst>
          </p:cNvPr>
          <p:cNvSpPr/>
          <p:nvPr userDrawn="1"/>
        </p:nvSpPr>
        <p:spPr>
          <a:xfrm>
            <a:off x="2030605" y="1015690"/>
            <a:ext cx="1674752" cy="440078"/>
          </a:xfrm>
          <a:custGeom>
            <a:avLst/>
            <a:gdLst>
              <a:gd name="connsiteX0" fmla="*/ 1238936 w 3373761"/>
              <a:gd name="connsiteY0" fmla="*/ 554546 h 887274"/>
              <a:gd name="connsiteX1" fmla="*/ 1238936 w 3373761"/>
              <a:gd name="connsiteY1" fmla="*/ 554802 h 887274"/>
              <a:gd name="connsiteX2" fmla="*/ 1204175 w 3373761"/>
              <a:gd name="connsiteY2" fmla="*/ 571250 h 887274"/>
              <a:gd name="connsiteX3" fmla="*/ 1161570 w 3373761"/>
              <a:gd name="connsiteY3" fmla="*/ 579433 h 887274"/>
              <a:gd name="connsiteX4" fmla="*/ 1069055 w 3373761"/>
              <a:gd name="connsiteY4" fmla="*/ 592418 h 887274"/>
              <a:gd name="connsiteX5" fmla="*/ 1026315 w 3373761"/>
              <a:gd name="connsiteY5" fmla="*/ 602697 h 887274"/>
              <a:gd name="connsiteX6" fmla="*/ 989526 w 3373761"/>
              <a:gd name="connsiteY6" fmla="*/ 621092 h 887274"/>
              <a:gd name="connsiteX7" fmla="*/ 964639 w 3373761"/>
              <a:gd name="connsiteY7" fmla="*/ 651389 h 887274"/>
              <a:gd name="connsiteX8" fmla="*/ 955441 w 3373761"/>
              <a:gd name="connsiteY8" fmla="*/ 696835 h 887274"/>
              <a:gd name="connsiteX9" fmla="*/ 968967 w 3373761"/>
              <a:gd name="connsiteY9" fmla="*/ 735788 h 887274"/>
              <a:gd name="connsiteX10" fmla="*/ 1001428 w 3373761"/>
              <a:gd name="connsiteY10" fmla="*/ 760675 h 887274"/>
              <a:gd name="connsiteX11" fmla="*/ 1043086 w 3373761"/>
              <a:gd name="connsiteY11" fmla="*/ 773659 h 887274"/>
              <a:gd name="connsiteX12" fmla="*/ 1083663 w 3373761"/>
              <a:gd name="connsiteY12" fmla="*/ 777447 h 887274"/>
              <a:gd name="connsiteX13" fmla="*/ 1133437 w 3373761"/>
              <a:gd name="connsiteY13" fmla="*/ 771495 h 887274"/>
              <a:gd name="connsiteX14" fmla="*/ 1183752 w 3373761"/>
              <a:gd name="connsiteY14" fmla="*/ 750937 h 887274"/>
              <a:gd name="connsiteX15" fmla="*/ 1223246 w 3373761"/>
              <a:gd name="connsiteY15" fmla="*/ 713606 h 887274"/>
              <a:gd name="connsiteX16" fmla="*/ 1238936 w 3373761"/>
              <a:gd name="connsiteY16" fmla="*/ 658422 h 887274"/>
              <a:gd name="connsiteX17" fmla="*/ 1238936 w 3373761"/>
              <a:gd name="connsiteY17" fmla="*/ 554802 h 887274"/>
              <a:gd name="connsiteX18" fmla="*/ 1239477 w 3373761"/>
              <a:gd name="connsiteY18" fmla="*/ 554546 h 887274"/>
              <a:gd name="connsiteX19" fmla="*/ 3072993 w 3373761"/>
              <a:gd name="connsiteY19" fmla="*/ 332187 h 887274"/>
              <a:gd name="connsiteX20" fmla="*/ 3006448 w 3373761"/>
              <a:gd name="connsiteY20" fmla="*/ 345172 h 887274"/>
              <a:gd name="connsiteX21" fmla="*/ 2955051 w 3373761"/>
              <a:gd name="connsiteY21" fmla="*/ 380338 h 887274"/>
              <a:gd name="connsiteX22" fmla="*/ 2920967 w 3373761"/>
              <a:gd name="connsiteY22" fmla="*/ 433358 h 887274"/>
              <a:gd name="connsiteX23" fmla="*/ 2906900 w 3373761"/>
              <a:gd name="connsiteY23" fmla="*/ 499362 h 887274"/>
              <a:gd name="connsiteX24" fmla="*/ 3231512 w 3373761"/>
              <a:gd name="connsiteY24" fmla="*/ 499362 h 887274"/>
              <a:gd name="connsiteX25" fmla="*/ 3217446 w 3373761"/>
              <a:gd name="connsiteY25" fmla="*/ 436063 h 887274"/>
              <a:gd name="connsiteX26" fmla="*/ 3185525 w 3373761"/>
              <a:gd name="connsiteY26" fmla="*/ 383043 h 887274"/>
              <a:gd name="connsiteX27" fmla="*/ 3136833 w 3373761"/>
              <a:gd name="connsiteY27" fmla="*/ 346254 h 887274"/>
              <a:gd name="connsiteX28" fmla="*/ 3072993 w 3373761"/>
              <a:gd name="connsiteY28" fmla="*/ 332187 h 887274"/>
              <a:gd name="connsiteX29" fmla="*/ 2180851 w 3373761"/>
              <a:gd name="connsiteY29" fmla="*/ 240213 h 887274"/>
              <a:gd name="connsiteX30" fmla="*/ 2692115 w 3373761"/>
              <a:gd name="connsiteY30" fmla="*/ 240213 h 887274"/>
              <a:gd name="connsiteX31" fmla="*/ 2692115 w 3373761"/>
              <a:gd name="connsiteY31" fmla="*/ 337597 h 887274"/>
              <a:gd name="connsiteX32" fmla="*/ 2331796 w 3373761"/>
              <a:gd name="connsiteY32" fmla="*/ 760133 h 887274"/>
              <a:gd name="connsiteX33" fmla="*/ 2710510 w 3373761"/>
              <a:gd name="connsiteY33" fmla="*/ 760133 h 887274"/>
              <a:gd name="connsiteX34" fmla="*/ 2710510 w 3373761"/>
              <a:gd name="connsiteY34" fmla="*/ 869960 h 887274"/>
              <a:gd name="connsiteX35" fmla="*/ 2156505 w 3373761"/>
              <a:gd name="connsiteY35" fmla="*/ 869960 h 887274"/>
              <a:gd name="connsiteX36" fmla="*/ 2156505 w 3373761"/>
              <a:gd name="connsiteY36" fmla="*/ 772577 h 887274"/>
              <a:gd name="connsiteX37" fmla="*/ 2504922 w 3373761"/>
              <a:gd name="connsiteY37" fmla="*/ 349499 h 887274"/>
              <a:gd name="connsiteX38" fmla="*/ 2180851 w 3373761"/>
              <a:gd name="connsiteY38" fmla="*/ 349499 h 887274"/>
              <a:gd name="connsiteX39" fmla="*/ 1123699 w 3373761"/>
              <a:gd name="connsiteY39" fmla="*/ 223442 h 887274"/>
              <a:gd name="connsiteX40" fmla="*/ 1215131 w 3373761"/>
              <a:gd name="connsiteY40" fmla="*/ 233180 h 887274"/>
              <a:gd name="connsiteX41" fmla="*/ 1296284 w 3373761"/>
              <a:gd name="connsiteY41" fmla="*/ 265101 h 887274"/>
              <a:gd name="connsiteX42" fmla="*/ 1354173 w 3373761"/>
              <a:gd name="connsiteY42" fmla="*/ 321908 h 887274"/>
              <a:gd name="connsiteX43" fmla="*/ 1376355 w 3373761"/>
              <a:gd name="connsiteY43" fmla="*/ 406307 h 887274"/>
              <a:gd name="connsiteX44" fmla="*/ 1376355 w 3373761"/>
              <a:gd name="connsiteY44" fmla="*/ 729837 h 887274"/>
              <a:gd name="connsiteX45" fmla="*/ 1378519 w 3373761"/>
              <a:gd name="connsiteY45" fmla="*/ 729837 h 887274"/>
              <a:gd name="connsiteX46" fmla="*/ 1385011 w 3373761"/>
              <a:gd name="connsiteY46" fmla="*/ 766626 h 887274"/>
              <a:gd name="connsiteX47" fmla="*/ 1410980 w 3373761"/>
              <a:gd name="connsiteY47" fmla="*/ 777447 h 887274"/>
              <a:gd name="connsiteX48" fmla="*/ 1425588 w 3373761"/>
              <a:gd name="connsiteY48" fmla="*/ 777447 h 887274"/>
              <a:gd name="connsiteX49" fmla="*/ 1445064 w 3373761"/>
              <a:gd name="connsiteY49" fmla="*/ 775283 h 887274"/>
              <a:gd name="connsiteX50" fmla="*/ 1445064 w 3373761"/>
              <a:gd name="connsiteY50" fmla="*/ 871584 h 887274"/>
              <a:gd name="connsiteX51" fmla="*/ 1426129 w 3373761"/>
              <a:gd name="connsiteY51" fmla="*/ 876994 h 887274"/>
              <a:gd name="connsiteX52" fmla="*/ 1402324 w 3373761"/>
              <a:gd name="connsiteY52" fmla="*/ 882405 h 887274"/>
              <a:gd name="connsiteX53" fmla="*/ 1377978 w 3373761"/>
              <a:gd name="connsiteY53" fmla="*/ 886192 h 887274"/>
              <a:gd name="connsiteX54" fmla="*/ 1357419 w 3373761"/>
              <a:gd name="connsiteY54" fmla="*/ 887274 h 887274"/>
              <a:gd name="connsiteX55" fmla="*/ 1286545 w 3373761"/>
              <a:gd name="connsiteY55" fmla="*/ 869961 h 887274"/>
              <a:gd name="connsiteX56" fmla="*/ 1249756 w 3373761"/>
              <a:gd name="connsiteY56" fmla="*/ 810449 h 887274"/>
              <a:gd name="connsiteX57" fmla="*/ 1148044 w 3373761"/>
              <a:gd name="connsiteY57" fmla="*/ 868879 h 887274"/>
              <a:gd name="connsiteX58" fmla="*/ 1031725 w 3373761"/>
              <a:gd name="connsiteY58" fmla="*/ 887274 h 887274"/>
              <a:gd name="connsiteX59" fmla="*/ 950031 w 3373761"/>
              <a:gd name="connsiteY59" fmla="*/ 875912 h 887274"/>
              <a:gd name="connsiteX60" fmla="*/ 881322 w 3373761"/>
              <a:gd name="connsiteY60" fmla="*/ 841828 h 887274"/>
              <a:gd name="connsiteX61" fmla="*/ 833712 w 3373761"/>
              <a:gd name="connsiteY61" fmla="*/ 784480 h 887274"/>
              <a:gd name="connsiteX62" fmla="*/ 815858 w 3373761"/>
              <a:gd name="connsiteY62" fmla="*/ 703327 h 887274"/>
              <a:gd name="connsiteX63" fmla="*/ 836958 w 3373761"/>
              <a:gd name="connsiteY63" fmla="*/ 608107 h 887274"/>
              <a:gd name="connsiteX64" fmla="*/ 893224 w 3373761"/>
              <a:gd name="connsiteY64" fmla="*/ 550759 h 887274"/>
              <a:gd name="connsiteX65" fmla="*/ 971131 w 3373761"/>
              <a:gd name="connsiteY65" fmla="*/ 521003 h 887274"/>
              <a:gd name="connsiteX66" fmla="*/ 1058235 w 3373761"/>
              <a:gd name="connsiteY66" fmla="*/ 506937 h 887274"/>
              <a:gd name="connsiteX67" fmla="*/ 1130191 w 3373761"/>
              <a:gd name="connsiteY67" fmla="*/ 496657 h 887274"/>
              <a:gd name="connsiteX68" fmla="*/ 1190244 w 3373761"/>
              <a:gd name="connsiteY68" fmla="*/ 486378 h 887274"/>
              <a:gd name="connsiteX69" fmla="*/ 1231903 w 3373761"/>
              <a:gd name="connsiteY69" fmla="*/ 463655 h 887274"/>
              <a:gd name="connsiteX70" fmla="*/ 1247051 w 3373761"/>
              <a:gd name="connsiteY70" fmla="*/ 418209 h 887274"/>
              <a:gd name="connsiteX71" fmla="*/ 1234066 w 3373761"/>
              <a:gd name="connsiteY71" fmla="*/ 374387 h 887274"/>
              <a:gd name="connsiteX72" fmla="*/ 1202146 w 3373761"/>
              <a:gd name="connsiteY72" fmla="*/ 348418 h 887274"/>
              <a:gd name="connsiteX73" fmla="*/ 1159947 w 3373761"/>
              <a:gd name="connsiteY73" fmla="*/ 335974 h 887274"/>
              <a:gd name="connsiteX74" fmla="*/ 1116124 w 3373761"/>
              <a:gd name="connsiteY74" fmla="*/ 332728 h 887274"/>
              <a:gd name="connsiteX75" fmla="*/ 1019823 w 3373761"/>
              <a:gd name="connsiteY75" fmla="*/ 357074 h 887274"/>
              <a:gd name="connsiteX76" fmla="*/ 977082 w 3373761"/>
              <a:gd name="connsiteY76" fmla="*/ 432817 h 887274"/>
              <a:gd name="connsiteX77" fmla="*/ 838040 w 3373761"/>
              <a:gd name="connsiteY77" fmla="*/ 432817 h 887274"/>
              <a:gd name="connsiteX78" fmla="*/ 867255 w 3373761"/>
              <a:gd name="connsiteY78" fmla="*/ 331646 h 887274"/>
              <a:gd name="connsiteX79" fmla="*/ 932177 w 3373761"/>
              <a:gd name="connsiteY79" fmla="*/ 267265 h 887274"/>
              <a:gd name="connsiteX80" fmla="*/ 1021446 w 3373761"/>
              <a:gd name="connsiteY80" fmla="*/ 233180 h 887274"/>
              <a:gd name="connsiteX81" fmla="*/ 1123699 w 3373761"/>
              <a:gd name="connsiteY81" fmla="*/ 223442 h 887274"/>
              <a:gd name="connsiteX82" fmla="*/ 3074075 w 3373761"/>
              <a:gd name="connsiteY82" fmla="*/ 222901 h 887274"/>
              <a:gd name="connsiteX83" fmla="*/ 3207166 w 3373761"/>
              <a:gd name="connsiteY83" fmla="*/ 253739 h 887274"/>
              <a:gd name="connsiteX84" fmla="*/ 3305091 w 3373761"/>
              <a:gd name="connsiteY84" fmla="*/ 335974 h 887274"/>
              <a:gd name="connsiteX85" fmla="*/ 3361898 w 3373761"/>
              <a:gd name="connsiteY85" fmla="*/ 453376 h 887274"/>
              <a:gd name="connsiteX86" fmla="*/ 3371095 w 3373761"/>
              <a:gd name="connsiteY86" fmla="*/ 590254 h 887274"/>
              <a:gd name="connsiteX87" fmla="*/ 2907982 w 3373761"/>
              <a:gd name="connsiteY87" fmla="*/ 590254 h 887274"/>
              <a:gd name="connsiteX88" fmla="*/ 2907982 w 3373761"/>
              <a:gd name="connsiteY88" fmla="*/ 590795 h 887274"/>
              <a:gd name="connsiteX89" fmla="*/ 2918262 w 3373761"/>
              <a:gd name="connsiteY89" fmla="*/ 661668 h 887274"/>
              <a:gd name="connsiteX90" fmla="*/ 2949099 w 3373761"/>
              <a:gd name="connsiteY90" fmla="*/ 721181 h 887274"/>
              <a:gd name="connsiteX91" fmla="*/ 3001578 w 3373761"/>
              <a:gd name="connsiteY91" fmla="*/ 761757 h 887274"/>
              <a:gd name="connsiteX92" fmla="*/ 3077321 w 3373761"/>
              <a:gd name="connsiteY92" fmla="*/ 776906 h 887274"/>
              <a:gd name="connsiteX93" fmla="*/ 3175246 w 3373761"/>
              <a:gd name="connsiteY93" fmla="*/ 750937 h 887274"/>
              <a:gd name="connsiteX94" fmla="*/ 3230430 w 3373761"/>
              <a:gd name="connsiteY94" fmla="*/ 672489 h 887274"/>
              <a:gd name="connsiteX95" fmla="*/ 3361898 w 3373761"/>
              <a:gd name="connsiteY95" fmla="*/ 672489 h 887274"/>
              <a:gd name="connsiteX96" fmla="*/ 3324027 w 3373761"/>
              <a:gd name="connsiteY96" fmla="*/ 763921 h 887274"/>
              <a:gd name="connsiteX97" fmla="*/ 3259645 w 3373761"/>
              <a:gd name="connsiteY97" fmla="*/ 831549 h 887274"/>
              <a:gd name="connsiteX98" fmla="*/ 3175246 w 3373761"/>
              <a:gd name="connsiteY98" fmla="*/ 873207 h 887274"/>
              <a:gd name="connsiteX99" fmla="*/ 3077321 w 3373761"/>
              <a:gd name="connsiteY99" fmla="*/ 887274 h 887274"/>
              <a:gd name="connsiteX100" fmla="*/ 2945853 w 3373761"/>
              <a:gd name="connsiteY100" fmla="*/ 862928 h 887274"/>
              <a:gd name="connsiteX101" fmla="*/ 2849011 w 3373761"/>
              <a:gd name="connsiteY101" fmla="*/ 794759 h 887274"/>
              <a:gd name="connsiteX102" fmla="*/ 2789498 w 3373761"/>
              <a:gd name="connsiteY102" fmla="*/ 689801 h 887274"/>
              <a:gd name="connsiteX103" fmla="*/ 2769481 w 3373761"/>
              <a:gd name="connsiteY103" fmla="*/ 555628 h 887274"/>
              <a:gd name="connsiteX104" fmla="*/ 2790581 w 3373761"/>
              <a:gd name="connsiteY104" fmla="*/ 428489 h 887274"/>
              <a:gd name="connsiteX105" fmla="*/ 2851716 w 3373761"/>
              <a:gd name="connsiteY105" fmla="*/ 322449 h 887274"/>
              <a:gd name="connsiteX106" fmla="*/ 2947476 w 3373761"/>
              <a:gd name="connsiteY106" fmla="*/ 249952 h 887274"/>
              <a:gd name="connsiteX107" fmla="*/ 3074075 w 3373761"/>
              <a:gd name="connsiteY107" fmla="*/ 222901 h 887274"/>
              <a:gd name="connsiteX108" fmla="*/ 1845419 w 3373761"/>
              <a:gd name="connsiteY108" fmla="*/ 222901 h 887274"/>
              <a:gd name="connsiteX109" fmla="*/ 2008807 w 3373761"/>
              <a:gd name="connsiteY109" fmla="*/ 276462 h 887274"/>
              <a:gd name="connsiteX110" fmla="*/ 2068319 w 3373761"/>
              <a:gd name="connsiteY110" fmla="*/ 437145 h 887274"/>
              <a:gd name="connsiteX111" fmla="*/ 2068319 w 3373761"/>
              <a:gd name="connsiteY111" fmla="*/ 869420 h 887274"/>
              <a:gd name="connsiteX112" fmla="*/ 1929277 w 3373761"/>
              <a:gd name="connsiteY112" fmla="*/ 869420 h 887274"/>
              <a:gd name="connsiteX113" fmla="*/ 1929277 w 3373761"/>
              <a:gd name="connsiteY113" fmla="*/ 473934 h 887274"/>
              <a:gd name="connsiteX114" fmla="*/ 1897357 w 3373761"/>
              <a:gd name="connsiteY114" fmla="*/ 366271 h 887274"/>
              <a:gd name="connsiteX115" fmla="*/ 1805925 w 3373761"/>
              <a:gd name="connsiteY115" fmla="*/ 332728 h 887274"/>
              <a:gd name="connsiteX116" fmla="*/ 1742625 w 3373761"/>
              <a:gd name="connsiteY116" fmla="*/ 345713 h 887274"/>
              <a:gd name="connsiteX117" fmla="*/ 1695016 w 3373761"/>
              <a:gd name="connsiteY117" fmla="*/ 380879 h 887274"/>
              <a:gd name="connsiteX118" fmla="*/ 1664719 w 3373761"/>
              <a:gd name="connsiteY118" fmla="*/ 433899 h 887274"/>
              <a:gd name="connsiteX119" fmla="*/ 1653898 w 3373761"/>
              <a:gd name="connsiteY119" fmla="*/ 498280 h 887274"/>
              <a:gd name="connsiteX120" fmla="*/ 1653898 w 3373761"/>
              <a:gd name="connsiteY120" fmla="*/ 869961 h 887274"/>
              <a:gd name="connsiteX121" fmla="*/ 1514856 w 3373761"/>
              <a:gd name="connsiteY121" fmla="*/ 869961 h 887274"/>
              <a:gd name="connsiteX122" fmla="*/ 1514856 w 3373761"/>
              <a:gd name="connsiteY122" fmla="*/ 240214 h 887274"/>
              <a:gd name="connsiteX123" fmla="*/ 1515938 w 3373761"/>
              <a:gd name="connsiteY123" fmla="*/ 240214 h 887274"/>
              <a:gd name="connsiteX124" fmla="*/ 1647406 w 3373761"/>
              <a:gd name="connsiteY124" fmla="*/ 240214 h 887274"/>
              <a:gd name="connsiteX125" fmla="*/ 1647406 w 3373761"/>
              <a:gd name="connsiteY125" fmla="*/ 332728 h 887274"/>
              <a:gd name="connsiteX126" fmla="*/ 1649570 w 3373761"/>
              <a:gd name="connsiteY126" fmla="*/ 334892 h 887274"/>
              <a:gd name="connsiteX127" fmla="*/ 1732346 w 3373761"/>
              <a:gd name="connsiteY127" fmla="*/ 252657 h 887274"/>
              <a:gd name="connsiteX128" fmla="*/ 1845419 w 3373761"/>
              <a:gd name="connsiteY128" fmla="*/ 222901 h 887274"/>
              <a:gd name="connsiteX129" fmla="*/ 0 w 3373761"/>
              <a:gd name="connsiteY129" fmla="*/ 0 h 887274"/>
              <a:gd name="connsiteX130" fmla="*/ 152568 w 3373761"/>
              <a:gd name="connsiteY130" fmla="*/ 0 h 887274"/>
              <a:gd name="connsiteX131" fmla="*/ 152568 w 3373761"/>
              <a:gd name="connsiteY131" fmla="*/ 346253 h 887274"/>
              <a:gd name="connsiteX132" fmla="*/ 548053 w 3373761"/>
              <a:gd name="connsiteY132" fmla="*/ 346253 h 887274"/>
              <a:gd name="connsiteX133" fmla="*/ 548053 w 3373761"/>
              <a:gd name="connsiteY133" fmla="*/ 0 h 887274"/>
              <a:gd name="connsiteX134" fmla="*/ 700621 w 3373761"/>
              <a:gd name="connsiteY134" fmla="*/ 0 h 887274"/>
              <a:gd name="connsiteX135" fmla="*/ 700621 w 3373761"/>
              <a:gd name="connsiteY135" fmla="*/ 869960 h 887274"/>
              <a:gd name="connsiteX136" fmla="*/ 548053 w 3373761"/>
              <a:gd name="connsiteY136" fmla="*/ 869960 h 887274"/>
              <a:gd name="connsiteX137" fmla="*/ 548053 w 3373761"/>
              <a:gd name="connsiteY137" fmla="*/ 477721 h 887274"/>
              <a:gd name="connsiteX138" fmla="*/ 152568 w 3373761"/>
              <a:gd name="connsiteY138" fmla="*/ 477721 h 887274"/>
              <a:gd name="connsiteX139" fmla="*/ 152568 w 3373761"/>
              <a:gd name="connsiteY139" fmla="*/ 869960 h 887274"/>
              <a:gd name="connsiteX140" fmla="*/ 0 w 3373761"/>
              <a:gd name="connsiteY140" fmla="*/ 869960 h 88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3373761" h="887274">
                <a:moveTo>
                  <a:pt x="1238936" y="554546"/>
                </a:moveTo>
                <a:lnTo>
                  <a:pt x="1238936" y="554802"/>
                </a:lnTo>
                <a:lnTo>
                  <a:pt x="1204175" y="571250"/>
                </a:lnTo>
                <a:cubicBezTo>
                  <a:pt x="1191191" y="575376"/>
                  <a:pt x="1176989" y="578081"/>
                  <a:pt x="1161570" y="579433"/>
                </a:cubicBezTo>
                <a:cubicBezTo>
                  <a:pt x="1130732" y="582138"/>
                  <a:pt x="1099894" y="586467"/>
                  <a:pt x="1069055" y="592418"/>
                </a:cubicBezTo>
                <a:cubicBezTo>
                  <a:pt x="1054448" y="595123"/>
                  <a:pt x="1040381" y="598369"/>
                  <a:pt x="1026315" y="602697"/>
                </a:cubicBezTo>
                <a:cubicBezTo>
                  <a:pt x="1012248" y="607025"/>
                  <a:pt x="1000346" y="613518"/>
                  <a:pt x="989526" y="621092"/>
                </a:cubicBezTo>
                <a:cubicBezTo>
                  <a:pt x="978705" y="628666"/>
                  <a:pt x="970590" y="638945"/>
                  <a:pt x="964639" y="651389"/>
                </a:cubicBezTo>
                <a:cubicBezTo>
                  <a:pt x="958687" y="663832"/>
                  <a:pt x="955441" y="678981"/>
                  <a:pt x="955441" y="696835"/>
                </a:cubicBezTo>
                <a:cubicBezTo>
                  <a:pt x="955441" y="712524"/>
                  <a:pt x="959770" y="725509"/>
                  <a:pt x="968967" y="735788"/>
                </a:cubicBezTo>
                <a:cubicBezTo>
                  <a:pt x="977623" y="746608"/>
                  <a:pt x="988444" y="754724"/>
                  <a:pt x="1001428" y="760675"/>
                </a:cubicBezTo>
                <a:cubicBezTo>
                  <a:pt x="1013872" y="766626"/>
                  <a:pt x="1027938" y="770954"/>
                  <a:pt x="1043086" y="773659"/>
                </a:cubicBezTo>
                <a:cubicBezTo>
                  <a:pt x="1058235" y="776365"/>
                  <a:pt x="1071760" y="777447"/>
                  <a:pt x="1083663" y="777447"/>
                </a:cubicBezTo>
                <a:cubicBezTo>
                  <a:pt x="1098811" y="777447"/>
                  <a:pt x="1115583" y="775283"/>
                  <a:pt x="1133437" y="771495"/>
                </a:cubicBezTo>
                <a:cubicBezTo>
                  <a:pt x="1151290" y="767708"/>
                  <a:pt x="1168062" y="760675"/>
                  <a:pt x="1183752" y="750937"/>
                </a:cubicBezTo>
                <a:cubicBezTo>
                  <a:pt x="1199441" y="741198"/>
                  <a:pt x="1212967" y="728755"/>
                  <a:pt x="1223246" y="713606"/>
                </a:cubicBezTo>
                <a:cubicBezTo>
                  <a:pt x="1233526" y="698458"/>
                  <a:pt x="1238936" y="680063"/>
                  <a:pt x="1238936" y="658422"/>
                </a:cubicBezTo>
                <a:lnTo>
                  <a:pt x="1238936" y="554802"/>
                </a:lnTo>
                <a:lnTo>
                  <a:pt x="1239477" y="554546"/>
                </a:lnTo>
                <a:close/>
                <a:moveTo>
                  <a:pt x="3072993" y="332187"/>
                </a:moveTo>
                <a:cubicBezTo>
                  <a:pt x="3048647" y="332187"/>
                  <a:pt x="3026466" y="336515"/>
                  <a:pt x="3006448" y="345172"/>
                </a:cubicBezTo>
                <a:cubicBezTo>
                  <a:pt x="2986430" y="353828"/>
                  <a:pt x="2969658" y="365730"/>
                  <a:pt x="2955051" y="380338"/>
                </a:cubicBezTo>
                <a:cubicBezTo>
                  <a:pt x="2940984" y="395486"/>
                  <a:pt x="2929623" y="412799"/>
                  <a:pt x="2920967" y="433358"/>
                </a:cubicBezTo>
                <a:cubicBezTo>
                  <a:pt x="2912310" y="453917"/>
                  <a:pt x="2907982" y="475557"/>
                  <a:pt x="2906900" y="499362"/>
                </a:cubicBezTo>
                <a:lnTo>
                  <a:pt x="3231512" y="499362"/>
                </a:lnTo>
                <a:cubicBezTo>
                  <a:pt x="3229889" y="477721"/>
                  <a:pt x="3225020" y="456081"/>
                  <a:pt x="3217446" y="436063"/>
                </a:cubicBezTo>
                <a:cubicBezTo>
                  <a:pt x="3209871" y="416045"/>
                  <a:pt x="3199051" y="398192"/>
                  <a:pt x="3185525" y="383043"/>
                </a:cubicBezTo>
                <a:cubicBezTo>
                  <a:pt x="3172000" y="367894"/>
                  <a:pt x="3155769" y="355992"/>
                  <a:pt x="3136833" y="346254"/>
                </a:cubicBezTo>
                <a:cubicBezTo>
                  <a:pt x="3117898" y="337056"/>
                  <a:pt x="3096257" y="332187"/>
                  <a:pt x="3072993" y="332187"/>
                </a:cubicBezTo>
                <a:close/>
                <a:moveTo>
                  <a:pt x="2180851" y="240213"/>
                </a:moveTo>
                <a:lnTo>
                  <a:pt x="2692115" y="240213"/>
                </a:lnTo>
                <a:lnTo>
                  <a:pt x="2692115" y="337597"/>
                </a:lnTo>
                <a:lnTo>
                  <a:pt x="2331796" y="760133"/>
                </a:lnTo>
                <a:lnTo>
                  <a:pt x="2710510" y="760133"/>
                </a:lnTo>
                <a:lnTo>
                  <a:pt x="2710510" y="869960"/>
                </a:lnTo>
                <a:lnTo>
                  <a:pt x="2156505" y="869960"/>
                </a:lnTo>
                <a:lnTo>
                  <a:pt x="2156505" y="772577"/>
                </a:lnTo>
                <a:lnTo>
                  <a:pt x="2504922" y="349499"/>
                </a:lnTo>
                <a:lnTo>
                  <a:pt x="2180851" y="349499"/>
                </a:lnTo>
                <a:close/>
                <a:moveTo>
                  <a:pt x="1123699" y="223442"/>
                </a:moveTo>
                <a:cubicBezTo>
                  <a:pt x="1154537" y="223442"/>
                  <a:pt x="1184834" y="226688"/>
                  <a:pt x="1215131" y="233180"/>
                </a:cubicBezTo>
                <a:cubicBezTo>
                  <a:pt x="1244887" y="239673"/>
                  <a:pt x="1271938" y="250493"/>
                  <a:pt x="1296284" y="265101"/>
                </a:cubicBezTo>
                <a:cubicBezTo>
                  <a:pt x="1320089" y="279708"/>
                  <a:pt x="1339565" y="298644"/>
                  <a:pt x="1354173" y="321908"/>
                </a:cubicBezTo>
                <a:cubicBezTo>
                  <a:pt x="1368781" y="345172"/>
                  <a:pt x="1376355" y="373305"/>
                  <a:pt x="1376355" y="406307"/>
                </a:cubicBezTo>
                <a:lnTo>
                  <a:pt x="1376355" y="729837"/>
                </a:lnTo>
                <a:lnTo>
                  <a:pt x="1378519" y="729837"/>
                </a:lnTo>
                <a:cubicBezTo>
                  <a:pt x="1378519" y="747150"/>
                  <a:pt x="1380683" y="759052"/>
                  <a:pt x="1385011" y="766626"/>
                </a:cubicBezTo>
                <a:cubicBezTo>
                  <a:pt x="1389339" y="773659"/>
                  <a:pt x="1397996" y="777447"/>
                  <a:pt x="1410980" y="777447"/>
                </a:cubicBezTo>
                <a:lnTo>
                  <a:pt x="1425588" y="777447"/>
                </a:lnTo>
                <a:cubicBezTo>
                  <a:pt x="1431539" y="777447"/>
                  <a:pt x="1438031" y="776906"/>
                  <a:pt x="1445064" y="775283"/>
                </a:cubicBezTo>
                <a:lnTo>
                  <a:pt x="1445064" y="871584"/>
                </a:lnTo>
                <a:cubicBezTo>
                  <a:pt x="1440195" y="873207"/>
                  <a:pt x="1433703" y="874830"/>
                  <a:pt x="1426129" y="876994"/>
                </a:cubicBezTo>
                <a:cubicBezTo>
                  <a:pt x="1418554" y="879158"/>
                  <a:pt x="1410439" y="880781"/>
                  <a:pt x="1402324" y="882405"/>
                </a:cubicBezTo>
                <a:cubicBezTo>
                  <a:pt x="1394209" y="884028"/>
                  <a:pt x="1386093" y="885110"/>
                  <a:pt x="1377978" y="886192"/>
                </a:cubicBezTo>
                <a:cubicBezTo>
                  <a:pt x="1369863" y="887274"/>
                  <a:pt x="1362829" y="887274"/>
                  <a:pt x="1357419" y="887274"/>
                </a:cubicBezTo>
                <a:cubicBezTo>
                  <a:pt x="1328745" y="887274"/>
                  <a:pt x="1305481" y="881323"/>
                  <a:pt x="1286545" y="869961"/>
                </a:cubicBezTo>
                <a:cubicBezTo>
                  <a:pt x="1267610" y="858600"/>
                  <a:pt x="1255707" y="838582"/>
                  <a:pt x="1249756" y="810449"/>
                </a:cubicBezTo>
                <a:cubicBezTo>
                  <a:pt x="1222164" y="837500"/>
                  <a:pt x="1188080" y="856977"/>
                  <a:pt x="1148044" y="868879"/>
                </a:cubicBezTo>
                <a:cubicBezTo>
                  <a:pt x="1108009" y="880781"/>
                  <a:pt x="1069055" y="887274"/>
                  <a:pt x="1031725" y="887274"/>
                </a:cubicBezTo>
                <a:cubicBezTo>
                  <a:pt x="1003051" y="887274"/>
                  <a:pt x="976000" y="883487"/>
                  <a:pt x="950031" y="875912"/>
                </a:cubicBezTo>
                <a:cubicBezTo>
                  <a:pt x="924062" y="868338"/>
                  <a:pt x="901339" y="856977"/>
                  <a:pt x="881322" y="841828"/>
                </a:cubicBezTo>
                <a:cubicBezTo>
                  <a:pt x="861304" y="826679"/>
                  <a:pt x="845614" y="807744"/>
                  <a:pt x="833712" y="784480"/>
                </a:cubicBezTo>
                <a:cubicBezTo>
                  <a:pt x="821809" y="761216"/>
                  <a:pt x="815858" y="734165"/>
                  <a:pt x="815858" y="703327"/>
                </a:cubicBezTo>
                <a:cubicBezTo>
                  <a:pt x="815858" y="664373"/>
                  <a:pt x="822891" y="632453"/>
                  <a:pt x="836958" y="608107"/>
                </a:cubicBezTo>
                <a:cubicBezTo>
                  <a:pt x="851024" y="583761"/>
                  <a:pt x="869960" y="564826"/>
                  <a:pt x="893224" y="550759"/>
                </a:cubicBezTo>
                <a:cubicBezTo>
                  <a:pt x="916488" y="537234"/>
                  <a:pt x="942457" y="526954"/>
                  <a:pt x="971131" y="521003"/>
                </a:cubicBezTo>
                <a:cubicBezTo>
                  <a:pt x="999805" y="515052"/>
                  <a:pt x="1029020" y="510183"/>
                  <a:pt x="1058235" y="506937"/>
                </a:cubicBezTo>
                <a:cubicBezTo>
                  <a:pt x="1083122" y="502067"/>
                  <a:pt x="1107468" y="498821"/>
                  <a:pt x="1130191" y="496657"/>
                </a:cubicBezTo>
                <a:cubicBezTo>
                  <a:pt x="1152913" y="494493"/>
                  <a:pt x="1172931" y="491247"/>
                  <a:pt x="1190244" y="486378"/>
                </a:cubicBezTo>
                <a:cubicBezTo>
                  <a:pt x="1207557" y="481509"/>
                  <a:pt x="1221623" y="473934"/>
                  <a:pt x="1231903" y="463655"/>
                </a:cubicBezTo>
                <a:cubicBezTo>
                  <a:pt x="1242182" y="453376"/>
                  <a:pt x="1247051" y="438227"/>
                  <a:pt x="1247051" y="418209"/>
                </a:cubicBezTo>
                <a:cubicBezTo>
                  <a:pt x="1247051" y="400356"/>
                  <a:pt x="1242723" y="385748"/>
                  <a:pt x="1234066" y="374387"/>
                </a:cubicBezTo>
                <a:cubicBezTo>
                  <a:pt x="1225410" y="363025"/>
                  <a:pt x="1215131" y="354369"/>
                  <a:pt x="1202146" y="348418"/>
                </a:cubicBezTo>
                <a:cubicBezTo>
                  <a:pt x="1189703" y="342466"/>
                  <a:pt x="1175636" y="338138"/>
                  <a:pt x="1159947" y="335974"/>
                </a:cubicBezTo>
                <a:cubicBezTo>
                  <a:pt x="1144257" y="333810"/>
                  <a:pt x="1129650" y="332728"/>
                  <a:pt x="1116124" y="332728"/>
                </a:cubicBezTo>
                <a:cubicBezTo>
                  <a:pt x="1077171" y="332728"/>
                  <a:pt x="1045251" y="340843"/>
                  <a:pt x="1019823" y="357074"/>
                </a:cubicBezTo>
                <a:cubicBezTo>
                  <a:pt x="994395" y="373305"/>
                  <a:pt x="980328" y="398733"/>
                  <a:pt x="977082" y="432817"/>
                </a:cubicBezTo>
                <a:lnTo>
                  <a:pt x="838040" y="432817"/>
                </a:lnTo>
                <a:cubicBezTo>
                  <a:pt x="840745" y="392240"/>
                  <a:pt x="850483" y="358697"/>
                  <a:pt x="867255" y="331646"/>
                </a:cubicBezTo>
                <a:cubicBezTo>
                  <a:pt x="884568" y="305136"/>
                  <a:pt x="906208" y="283495"/>
                  <a:pt x="932177" y="267265"/>
                </a:cubicBezTo>
                <a:cubicBezTo>
                  <a:pt x="958687" y="251034"/>
                  <a:pt x="988444" y="239673"/>
                  <a:pt x="1021446" y="233180"/>
                </a:cubicBezTo>
                <a:cubicBezTo>
                  <a:pt x="1054448" y="226688"/>
                  <a:pt x="1088532" y="223442"/>
                  <a:pt x="1123699" y="223442"/>
                </a:cubicBezTo>
                <a:close/>
                <a:moveTo>
                  <a:pt x="3074075" y="222901"/>
                </a:moveTo>
                <a:cubicBezTo>
                  <a:pt x="3123849" y="222901"/>
                  <a:pt x="3168212" y="233180"/>
                  <a:pt x="3207166" y="253739"/>
                </a:cubicBezTo>
                <a:cubicBezTo>
                  <a:pt x="3246660" y="274298"/>
                  <a:pt x="3279122" y="301890"/>
                  <a:pt x="3305091" y="335974"/>
                </a:cubicBezTo>
                <a:cubicBezTo>
                  <a:pt x="3331060" y="370059"/>
                  <a:pt x="3349995" y="409012"/>
                  <a:pt x="3361898" y="453376"/>
                </a:cubicBezTo>
                <a:cubicBezTo>
                  <a:pt x="3373800" y="497739"/>
                  <a:pt x="3376505" y="543185"/>
                  <a:pt x="3371095" y="590254"/>
                </a:cubicBezTo>
                <a:lnTo>
                  <a:pt x="2907982" y="590254"/>
                </a:lnTo>
                <a:lnTo>
                  <a:pt x="2907982" y="590795"/>
                </a:lnTo>
                <a:cubicBezTo>
                  <a:pt x="2907982" y="615141"/>
                  <a:pt x="2911228" y="638945"/>
                  <a:pt x="2918262" y="661668"/>
                </a:cubicBezTo>
                <a:cubicBezTo>
                  <a:pt x="2925295" y="684391"/>
                  <a:pt x="2935574" y="704409"/>
                  <a:pt x="2949099" y="721181"/>
                </a:cubicBezTo>
                <a:cubicBezTo>
                  <a:pt x="2963166" y="738493"/>
                  <a:pt x="2980479" y="752019"/>
                  <a:pt x="3001578" y="761757"/>
                </a:cubicBezTo>
                <a:cubicBezTo>
                  <a:pt x="3022678" y="772036"/>
                  <a:pt x="3048106" y="776906"/>
                  <a:pt x="3077321" y="776906"/>
                </a:cubicBezTo>
                <a:cubicBezTo>
                  <a:pt x="3117898" y="776906"/>
                  <a:pt x="3150359" y="768249"/>
                  <a:pt x="3175246" y="750937"/>
                </a:cubicBezTo>
                <a:cubicBezTo>
                  <a:pt x="3200133" y="733624"/>
                  <a:pt x="3218528" y="707114"/>
                  <a:pt x="3230430" y="672489"/>
                </a:cubicBezTo>
                <a:lnTo>
                  <a:pt x="3361898" y="672489"/>
                </a:lnTo>
                <a:cubicBezTo>
                  <a:pt x="3354324" y="706573"/>
                  <a:pt x="3341880" y="736870"/>
                  <a:pt x="3324027" y="763921"/>
                </a:cubicBezTo>
                <a:cubicBezTo>
                  <a:pt x="3306173" y="790431"/>
                  <a:pt x="3284532" y="813154"/>
                  <a:pt x="3259645" y="831549"/>
                </a:cubicBezTo>
                <a:cubicBezTo>
                  <a:pt x="3234217" y="849943"/>
                  <a:pt x="3206084" y="863469"/>
                  <a:pt x="3175246" y="873207"/>
                </a:cubicBezTo>
                <a:cubicBezTo>
                  <a:pt x="3143867" y="882405"/>
                  <a:pt x="3111405" y="887274"/>
                  <a:pt x="3077321" y="887274"/>
                </a:cubicBezTo>
                <a:cubicBezTo>
                  <a:pt x="3027547" y="887274"/>
                  <a:pt x="2983725" y="879158"/>
                  <a:pt x="2945853" y="862928"/>
                </a:cubicBezTo>
                <a:cubicBezTo>
                  <a:pt x="2907441" y="846697"/>
                  <a:pt x="2875521" y="823974"/>
                  <a:pt x="2849011" y="794759"/>
                </a:cubicBezTo>
                <a:cubicBezTo>
                  <a:pt x="2822501" y="765544"/>
                  <a:pt x="2802483" y="730378"/>
                  <a:pt x="2789498" y="689801"/>
                </a:cubicBezTo>
                <a:cubicBezTo>
                  <a:pt x="2775973" y="649225"/>
                  <a:pt x="2769481" y="604320"/>
                  <a:pt x="2769481" y="555628"/>
                </a:cubicBezTo>
                <a:cubicBezTo>
                  <a:pt x="2769481" y="510724"/>
                  <a:pt x="2776514" y="468524"/>
                  <a:pt x="2790581" y="428489"/>
                </a:cubicBezTo>
                <a:cubicBezTo>
                  <a:pt x="2804647" y="388453"/>
                  <a:pt x="2825206" y="352746"/>
                  <a:pt x="2851716" y="322449"/>
                </a:cubicBezTo>
                <a:cubicBezTo>
                  <a:pt x="2878226" y="292152"/>
                  <a:pt x="2910146" y="267806"/>
                  <a:pt x="2947476" y="249952"/>
                </a:cubicBezTo>
                <a:cubicBezTo>
                  <a:pt x="2984807" y="232098"/>
                  <a:pt x="3027006" y="222901"/>
                  <a:pt x="3074075" y="222901"/>
                </a:cubicBezTo>
                <a:close/>
                <a:moveTo>
                  <a:pt x="1845419" y="222901"/>
                </a:moveTo>
                <a:cubicBezTo>
                  <a:pt x="1914670" y="222901"/>
                  <a:pt x="1968772" y="240755"/>
                  <a:pt x="2008807" y="276462"/>
                </a:cubicBezTo>
                <a:cubicBezTo>
                  <a:pt x="2048302" y="312169"/>
                  <a:pt x="2068319" y="365730"/>
                  <a:pt x="2068319" y="437145"/>
                </a:cubicBezTo>
                <a:lnTo>
                  <a:pt x="2068319" y="869420"/>
                </a:lnTo>
                <a:lnTo>
                  <a:pt x="1929277" y="869420"/>
                </a:lnTo>
                <a:lnTo>
                  <a:pt x="1929277" y="473934"/>
                </a:lnTo>
                <a:cubicBezTo>
                  <a:pt x="1927654" y="424161"/>
                  <a:pt x="1916834" y="388453"/>
                  <a:pt x="1897357" y="366271"/>
                </a:cubicBezTo>
                <a:cubicBezTo>
                  <a:pt x="1877880" y="344090"/>
                  <a:pt x="1847583" y="332728"/>
                  <a:pt x="1805925" y="332728"/>
                </a:cubicBezTo>
                <a:cubicBezTo>
                  <a:pt x="1782120" y="332728"/>
                  <a:pt x="1761020" y="337056"/>
                  <a:pt x="1742625" y="345713"/>
                </a:cubicBezTo>
                <a:cubicBezTo>
                  <a:pt x="1723690" y="354369"/>
                  <a:pt x="1708000" y="366271"/>
                  <a:pt x="1695016" y="380879"/>
                </a:cubicBezTo>
                <a:cubicBezTo>
                  <a:pt x="1682031" y="396027"/>
                  <a:pt x="1671752" y="413340"/>
                  <a:pt x="1664719" y="433899"/>
                </a:cubicBezTo>
                <a:cubicBezTo>
                  <a:pt x="1657685" y="454458"/>
                  <a:pt x="1653898" y="475557"/>
                  <a:pt x="1653898" y="498280"/>
                </a:cubicBezTo>
                <a:lnTo>
                  <a:pt x="1653898" y="869961"/>
                </a:lnTo>
                <a:lnTo>
                  <a:pt x="1514856" y="869961"/>
                </a:lnTo>
                <a:lnTo>
                  <a:pt x="1514856" y="240214"/>
                </a:lnTo>
                <a:lnTo>
                  <a:pt x="1515938" y="240214"/>
                </a:lnTo>
                <a:lnTo>
                  <a:pt x="1647406" y="240214"/>
                </a:lnTo>
                <a:lnTo>
                  <a:pt x="1647406" y="332728"/>
                </a:lnTo>
                <a:lnTo>
                  <a:pt x="1649570" y="334892"/>
                </a:lnTo>
                <a:cubicBezTo>
                  <a:pt x="1670670" y="300267"/>
                  <a:pt x="1698262" y="272675"/>
                  <a:pt x="1732346" y="252657"/>
                </a:cubicBezTo>
                <a:cubicBezTo>
                  <a:pt x="1766430" y="232639"/>
                  <a:pt x="1804302" y="222901"/>
                  <a:pt x="1845419" y="222901"/>
                </a:cubicBezTo>
                <a:close/>
                <a:moveTo>
                  <a:pt x="0" y="0"/>
                </a:moveTo>
                <a:lnTo>
                  <a:pt x="152568" y="0"/>
                </a:lnTo>
                <a:lnTo>
                  <a:pt x="152568" y="346253"/>
                </a:lnTo>
                <a:lnTo>
                  <a:pt x="548053" y="346253"/>
                </a:lnTo>
                <a:lnTo>
                  <a:pt x="548053" y="0"/>
                </a:lnTo>
                <a:lnTo>
                  <a:pt x="700621" y="0"/>
                </a:lnTo>
                <a:lnTo>
                  <a:pt x="700621" y="869960"/>
                </a:lnTo>
                <a:lnTo>
                  <a:pt x="548053" y="869960"/>
                </a:lnTo>
                <a:lnTo>
                  <a:pt x="548053" y="477721"/>
                </a:lnTo>
                <a:lnTo>
                  <a:pt x="152568" y="477721"/>
                </a:lnTo>
                <a:lnTo>
                  <a:pt x="152568" y="869960"/>
                </a:lnTo>
                <a:lnTo>
                  <a:pt x="0" y="869960"/>
                </a:lnTo>
                <a:close/>
              </a:path>
            </a:pathLst>
          </a:custGeom>
          <a:solidFill>
            <a:schemeClr val="tx1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ijdelijke aanduiding voor tekst 20">
            <a:extLst>
              <a:ext uri="{FF2B5EF4-FFF2-40B4-BE49-F238E27FC236}">
                <a16:creationId xmlns:a16="http://schemas.microsoft.com/office/drawing/2014/main" id="{F030BBB2-78A9-B4C9-0232-F191DA2648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8932863"/>
            <a:ext cx="7924800" cy="1374775"/>
          </a:xfrm>
        </p:spPr>
        <p:txBody>
          <a:bodyPr anchor="b" anchorCtr="0"/>
          <a:lstStyle>
            <a:lvl1pPr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800" dirty="0" err="1"/>
              <a:t>Hier</a:t>
            </a:r>
            <a:r>
              <a:rPr lang="en-US" sz="4800" dirty="0"/>
              <a:t> is </a:t>
            </a:r>
            <a:r>
              <a:rPr lang="en-US" sz="4800" dirty="0" err="1"/>
              <a:t>ruimte</a:t>
            </a:r>
            <a:r>
              <a:rPr lang="en-US" sz="4800" dirty="0"/>
              <a:t> </a:t>
            </a:r>
            <a:br>
              <a:rPr lang="en-US" sz="4800" dirty="0"/>
            </a:br>
            <a:r>
              <a:rPr lang="en-US" sz="4800" dirty="0" err="1"/>
              <a:t>voor</a:t>
            </a:r>
            <a:r>
              <a:rPr lang="en-US" sz="4800" dirty="0"/>
              <a:t> </a:t>
            </a:r>
            <a:r>
              <a:rPr lang="en-US" sz="4800" dirty="0" err="1"/>
              <a:t>een</a:t>
            </a:r>
            <a:r>
              <a:rPr lang="en-US" sz="4800" dirty="0"/>
              <a:t> </a:t>
            </a:r>
            <a:r>
              <a:rPr lang="en-US" sz="4800" dirty="0" err="1"/>
              <a:t>ondertitel</a:t>
            </a:r>
            <a:endParaRPr lang="en-US" dirty="0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BE79E689-D14F-7C38-9C43-9C64A47BEC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0131" y="1007863"/>
            <a:ext cx="10537" cy="432000"/>
          </a:xfrm>
          <a:custGeom>
            <a:avLst/>
            <a:gdLst>
              <a:gd name="connsiteX0" fmla="*/ 0 w 10537"/>
              <a:gd name="connsiteY0" fmla="*/ 0 h 432000"/>
              <a:gd name="connsiteX1" fmla="*/ 10537 w 10537"/>
              <a:gd name="connsiteY1" fmla="*/ 0 h 432000"/>
              <a:gd name="connsiteX2" fmla="*/ 10537 w 10537"/>
              <a:gd name="connsiteY2" fmla="*/ 432000 h 432000"/>
              <a:gd name="connsiteX3" fmla="*/ 0 w 10537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37" h="432000">
                <a:moveTo>
                  <a:pt x="0" y="0"/>
                </a:moveTo>
                <a:lnTo>
                  <a:pt x="10537" y="0"/>
                </a:lnTo>
                <a:lnTo>
                  <a:pt x="10537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pPr lvl="0"/>
            <a:r>
              <a:rPr lang="nl-NL" dirty="0"/>
              <a:t> </a:t>
            </a:r>
            <a:endParaRPr lang="en-US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F7EE98A-34AA-3736-9FA5-18CE70D217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8283" y="975149"/>
            <a:ext cx="3627910" cy="254153"/>
          </a:xfrm>
        </p:spPr>
        <p:txBody>
          <a:bodyPr/>
          <a:lstStyle>
            <a:lvl1pPr algn="r">
              <a:defRPr sz="1600" b="1">
                <a:latin typeface="+mn-lt"/>
              </a:defRPr>
            </a:lvl1pPr>
            <a:lvl2pPr algn="r">
              <a:defRPr sz="1600" b="1">
                <a:latin typeface="+mn-lt"/>
              </a:defRPr>
            </a:lvl2pPr>
            <a:lvl3pPr algn="r">
              <a:defRPr sz="1600" b="1">
                <a:latin typeface="+mn-lt"/>
              </a:defRPr>
            </a:lvl3pPr>
            <a:lvl4pPr algn="r">
              <a:defRPr sz="1600" b="1">
                <a:latin typeface="+mn-lt"/>
              </a:defRPr>
            </a:lvl4pPr>
            <a:lvl5pPr algn="r">
              <a:defRPr sz="1600" b="1">
                <a:latin typeface="+mn-lt"/>
              </a:defRPr>
            </a:lvl5pPr>
          </a:lstStyle>
          <a:p>
            <a:pPr lvl="0"/>
            <a:r>
              <a:rPr lang="nl-NL" dirty="0"/>
              <a:t>Kenniscentrum</a:t>
            </a:r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995D5A6D-6CC1-1D52-3C25-83986A4BF8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68283" y="1222142"/>
            <a:ext cx="3627910" cy="254153"/>
          </a:xfrm>
        </p:spPr>
        <p:txBody>
          <a:bodyPr/>
          <a:lstStyle>
            <a:lvl1pPr algn="r">
              <a:defRPr sz="1600" b="0">
                <a:latin typeface="+mn-lt"/>
              </a:defRPr>
            </a:lvl1pPr>
            <a:lvl2pPr algn="r">
              <a:defRPr sz="1600" b="0">
                <a:latin typeface="+mn-lt"/>
              </a:defRPr>
            </a:lvl2pPr>
            <a:lvl3pPr algn="r">
              <a:defRPr sz="1600" b="0">
                <a:latin typeface="+mn-lt"/>
              </a:defRPr>
            </a:lvl3pPr>
            <a:lvl4pPr algn="r">
              <a:defRPr sz="1600" b="0">
                <a:latin typeface="+mn-lt"/>
              </a:defRPr>
            </a:lvl4pPr>
            <a:lvl5pPr algn="r">
              <a:defRPr sz="1600" b="0">
                <a:latin typeface="+mn-lt"/>
              </a:defRPr>
            </a:lvl5pPr>
            <a:lvl6pPr>
              <a:defRPr b="0"/>
            </a:lvl6pPr>
          </a:lstStyle>
          <a:p>
            <a:pPr lvl="2"/>
            <a:r>
              <a:rPr lang="nl-NL" dirty="0"/>
              <a:t>Kunst &amp; Samenleving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ars -titleslide - img right - kenniscentrum">
    <p:bg>
      <p:bgPr>
        <a:solidFill>
          <a:srgbClr val="9E66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3409AF89-1E2C-FBDC-569A-E9BA4E289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058400" y="0"/>
            <a:ext cx="100520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90942" y="3673475"/>
            <a:ext cx="7924458" cy="4556125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88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Hier is ruimte </a:t>
            </a:r>
            <a:br>
              <a:rPr lang="nl-NL" dirty="0"/>
            </a:br>
            <a:r>
              <a:rPr lang="nl-NL" dirty="0"/>
              <a:t>voor een titel over drie regels</a:t>
            </a:r>
            <a:endParaRPr dirty="0"/>
          </a:p>
        </p:txBody>
      </p:sp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EF8D8FF9-2B86-BEE3-7C4D-B96F0C5776EF}"/>
              </a:ext>
            </a:extLst>
          </p:cNvPr>
          <p:cNvSpPr/>
          <p:nvPr userDrawn="1"/>
        </p:nvSpPr>
        <p:spPr>
          <a:xfrm>
            <a:off x="1019148" y="795338"/>
            <a:ext cx="863168" cy="866202"/>
          </a:xfrm>
          <a:custGeom>
            <a:avLst/>
            <a:gdLst>
              <a:gd name="connsiteX0" fmla="*/ 868878 w 1738838"/>
              <a:gd name="connsiteY0" fmla="*/ 1143175 h 1746413"/>
              <a:gd name="connsiteX1" fmla="*/ 1636044 w 1738838"/>
              <a:gd name="connsiteY1" fmla="*/ 1298448 h 1746413"/>
              <a:gd name="connsiteX2" fmla="*/ 1402324 w 1738838"/>
              <a:gd name="connsiteY2" fmla="*/ 1567876 h 1746413"/>
              <a:gd name="connsiteX3" fmla="*/ 868878 w 1738838"/>
              <a:gd name="connsiteY3" fmla="*/ 1143175 h 1746413"/>
              <a:gd name="connsiteX4" fmla="*/ 3246 w 1738838"/>
              <a:gd name="connsiteY4" fmla="*/ 947867 h 1746413"/>
              <a:gd name="connsiteX5" fmla="*/ 47069 w 1738838"/>
              <a:gd name="connsiteY5" fmla="*/ 957605 h 1746413"/>
              <a:gd name="connsiteX6" fmla="*/ 1096106 w 1738838"/>
              <a:gd name="connsiteY6" fmla="*/ 1717739 h 1746413"/>
              <a:gd name="connsiteX7" fmla="*/ 873206 w 1738838"/>
              <a:gd name="connsiteY7" fmla="*/ 1746413 h 1746413"/>
              <a:gd name="connsiteX8" fmla="*/ 3246 w 1738838"/>
              <a:gd name="connsiteY8" fmla="*/ 947867 h 1746413"/>
              <a:gd name="connsiteX9" fmla="*/ 1625224 w 1738838"/>
              <a:gd name="connsiteY9" fmla="*/ 429569 h 1746413"/>
              <a:gd name="connsiteX10" fmla="*/ 1738838 w 1738838"/>
              <a:gd name="connsiteY10" fmla="*/ 759050 h 1746413"/>
              <a:gd name="connsiteX11" fmla="*/ 1124780 w 1738838"/>
              <a:gd name="connsiteY11" fmla="*/ 1050119 h 1746413"/>
              <a:gd name="connsiteX12" fmla="*/ 474474 w 1738838"/>
              <a:gd name="connsiteY12" fmla="*/ 984115 h 1746413"/>
              <a:gd name="connsiteX13" fmla="*/ 1625224 w 1738838"/>
              <a:gd name="connsiteY13" fmla="*/ 429569 h 1746413"/>
              <a:gd name="connsiteX14" fmla="*/ 873206 w 1738838"/>
              <a:gd name="connsiteY14" fmla="*/ 0 h 1746413"/>
              <a:gd name="connsiteX15" fmla="*/ 1422342 w 1738838"/>
              <a:gd name="connsiteY15" fmla="*/ 193144 h 1746413"/>
              <a:gd name="connsiteX16" fmla="*/ 1280053 w 1738838"/>
              <a:gd name="connsiteY16" fmla="*/ 286200 h 1746413"/>
              <a:gd name="connsiteX17" fmla="*/ 982492 w 1738838"/>
              <a:gd name="connsiteY17" fmla="*/ 113614 h 1746413"/>
              <a:gd name="connsiteX18" fmla="*/ 502067 w 1738838"/>
              <a:gd name="connsiteY18" fmla="*/ 134173 h 1746413"/>
              <a:gd name="connsiteX19" fmla="*/ 543725 w 1738838"/>
              <a:gd name="connsiteY19" fmla="*/ 185029 h 1746413"/>
              <a:gd name="connsiteX20" fmla="*/ 624878 w 1738838"/>
              <a:gd name="connsiteY20" fmla="*/ 175291 h 1746413"/>
              <a:gd name="connsiteX21" fmla="*/ 901880 w 1738838"/>
              <a:gd name="connsiteY21" fmla="*/ 253197 h 1746413"/>
              <a:gd name="connsiteX22" fmla="*/ 1012789 w 1738838"/>
              <a:gd name="connsiteY22" fmla="*/ 473393 h 1746413"/>
              <a:gd name="connsiteX23" fmla="*/ 869419 w 1738838"/>
              <a:gd name="connsiteY23" fmla="*/ 615681 h 1746413"/>
              <a:gd name="connsiteX24" fmla="*/ 674652 w 1738838"/>
              <a:gd name="connsiteY24" fmla="*/ 537774 h 1746413"/>
              <a:gd name="connsiteX25" fmla="*/ 253197 w 1738838"/>
              <a:gd name="connsiteY25" fmla="*/ 596745 h 1746413"/>
              <a:gd name="connsiteX26" fmla="*/ 325694 w 1738838"/>
              <a:gd name="connsiteY26" fmla="*/ 643814 h 1746413"/>
              <a:gd name="connsiteX27" fmla="*/ 542102 w 1738838"/>
              <a:gd name="connsiteY27" fmla="*/ 644896 h 1746413"/>
              <a:gd name="connsiteX28" fmla="*/ 645978 w 1738838"/>
              <a:gd name="connsiteY28" fmla="*/ 750395 h 1746413"/>
              <a:gd name="connsiteX29" fmla="*/ 300807 w 1738838"/>
              <a:gd name="connsiteY29" fmla="*/ 882404 h 1746413"/>
              <a:gd name="connsiteX30" fmla="*/ 0 w 1738838"/>
              <a:gd name="connsiteY30" fmla="*/ 875912 h 1746413"/>
              <a:gd name="connsiteX31" fmla="*/ 0 w 1738838"/>
              <a:gd name="connsiteY31" fmla="*/ 873206 h 1746413"/>
              <a:gd name="connsiteX32" fmla="*/ 873206 w 1738838"/>
              <a:gd name="connsiteY32" fmla="*/ 0 h 174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38838" h="1746413">
                <a:moveTo>
                  <a:pt x="868878" y="1143175"/>
                </a:moveTo>
                <a:cubicBezTo>
                  <a:pt x="1132355" y="1171849"/>
                  <a:pt x="1397454" y="1217295"/>
                  <a:pt x="1636044" y="1298448"/>
                </a:cubicBezTo>
                <a:cubicBezTo>
                  <a:pt x="1577073" y="1403406"/>
                  <a:pt x="1497543" y="1495379"/>
                  <a:pt x="1402324" y="1567876"/>
                </a:cubicBezTo>
                <a:cubicBezTo>
                  <a:pt x="1072301" y="1289791"/>
                  <a:pt x="868878" y="1143175"/>
                  <a:pt x="868878" y="1143175"/>
                </a:cubicBezTo>
                <a:close/>
                <a:moveTo>
                  <a:pt x="3246" y="947867"/>
                </a:moveTo>
                <a:cubicBezTo>
                  <a:pt x="18395" y="950572"/>
                  <a:pt x="33002" y="953818"/>
                  <a:pt x="47069" y="957605"/>
                </a:cubicBezTo>
                <a:cubicBezTo>
                  <a:pt x="522625" y="1092860"/>
                  <a:pt x="890519" y="1424506"/>
                  <a:pt x="1096106" y="1717739"/>
                </a:cubicBezTo>
                <a:cubicBezTo>
                  <a:pt x="1024692" y="1736133"/>
                  <a:pt x="950031" y="1746413"/>
                  <a:pt x="873206" y="1746413"/>
                </a:cubicBezTo>
                <a:cubicBezTo>
                  <a:pt x="416044" y="1746413"/>
                  <a:pt x="41117" y="1395291"/>
                  <a:pt x="3246" y="947867"/>
                </a:cubicBezTo>
                <a:close/>
                <a:moveTo>
                  <a:pt x="1625224" y="429569"/>
                </a:moveTo>
                <a:cubicBezTo>
                  <a:pt x="1683654" y="528576"/>
                  <a:pt x="1723148" y="640026"/>
                  <a:pt x="1738838" y="759050"/>
                </a:cubicBezTo>
                <a:cubicBezTo>
                  <a:pt x="1646323" y="843990"/>
                  <a:pt x="1402864" y="1016035"/>
                  <a:pt x="1124780" y="1050119"/>
                </a:cubicBezTo>
                <a:cubicBezTo>
                  <a:pt x="816399" y="1087991"/>
                  <a:pt x="474474" y="984115"/>
                  <a:pt x="474474" y="984115"/>
                </a:cubicBezTo>
                <a:cubicBezTo>
                  <a:pt x="755263" y="960310"/>
                  <a:pt x="1153995" y="892682"/>
                  <a:pt x="1625224" y="429569"/>
                </a:cubicBezTo>
                <a:close/>
                <a:moveTo>
                  <a:pt x="873206" y="0"/>
                </a:moveTo>
                <a:cubicBezTo>
                  <a:pt x="1080958" y="0"/>
                  <a:pt x="1271397" y="72497"/>
                  <a:pt x="1422342" y="193144"/>
                </a:cubicBezTo>
                <a:cubicBezTo>
                  <a:pt x="1372027" y="222900"/>
                  <a:pt x="1325499" y="256444"/>
                  <a:pt x="1280053" y="286200"/>
                </a:cubicBezTo>
                <a:cubicBezTo>
                  <a:pt x="1199982" y="219654"/>
                  <a:pt x="1092860" y="149863"/>
                  <a:pt x="982492" y="113614"/>
                </a:cubicBezTo>
                <a:cubicBezTo>
                  <a:pt x="822350" y="62217"/>
                  <a:pt x="622714" y="67086"/>
                  <a:pt x="502067" y="134173"/>
                </a:cubicBezTo>
                <a:lnTo>
                  <a:pt x="543725" y="185029"/>
                </a:lnTo>
                <a:lnTo>
                  <a:pt x="624878" y="175291"/>
                </a:lnTo>
                <a:cubicBezTo>
                  <a:pt x="729836" y="166093"/>
                  <a:pt x="826138" y="194767"/>
                  <a:pt x="901880" y="253197"/>
                </a:cubicBezTo>
                <a:cubicBezTo>
                  <a:pt x="996018" y="312710"/>
                  <a:pt x="1052284" y="398191"/>
                  <a:pt x="1012789" y="473393"/>
                </a:cubicBezTo>
                <a:cubicBezTo>
                  <a:pt x="982492" y="525872"/>
                  <a:pt x="938129" y="579433"/>
                  <a:pt x="869419" y="615681"/>
                </a:cubicBezTo>
                <a:cubicBezTo>
                  <a:pt x="807202" y="584302"/>
                  <a:pt x="744985" y="552923"/>
                  <a:pt x="674652" y="537774"/>
                </a:cubicBezTo>
                <a:cubicBezTo>
                  <a:pt x="506395" y="493951"/>
                  <a:pt x="367353" y="541020"/>
                  <a:pt x="253197" y="596745"/>
                </a:cubicBezTo>
                <a:cubicBezTo>
                  <a:pt x="269428" y="614599"/>
                  <a:pt x="298643" y="633535"/>
                  <a:pt x="325694" y="643814"/>
                </a:cubicBezTo>
                <a:cubicBezTo>
                  <a:pt x="385747" y="627583"/>
                  <a:pt x="473393" y="623255"/>
                  <a:pt x="542102" y="644896"/>
                </a:cubicBezTo>
                <a:cubicBezTo>
                  <a:pt x="596745" y="669783"/>
                  <a:pt x="649765" y="706031"/>
                  <a:pt x="645978" y="750395"/>
                </a:cubicBezTo>
                <a:cubicBezTo>
                  <a:pt x="607566" y="852648"/>
                  <a:pt x="445259" y="878076"/>
                  <a:pt x="300807" y="882404"/>
                </a:cubicBezTo>
                <a:cubicBezTo>
                  <a:pt x="205047" y="886191"/>
                  <a:pt x="101712" y="879699"/>
                  <a:pt x="0" y="875912"/>
                </a:cubicBezTo>
                <a:cubicBezTo>
                  <a:pt x="0" y="874830"/>
                  <a:pt x="0" y="874289"/>
                  <a:pt x="0" y="873206"/>
                </a:cubicBezTo>
                <a:cubicBezTo>
                  <a:pt x="0" y="391158"/>
                  <a:pt x="391157" y="0"/>
                  <a:pt x="873206" y="0"/>
                </a:cubicBezTo>
                <a:close/>
              </a:path>
            </a:pathLst>
          </a:custGeom>
          <a:solidFill>
            <a:schemeClr val="tx2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4881AE38-02D3-4499-A795-01BB4D2D5545}"/>
              </a:ext>
            </a:extLst>
          </p:cNvPr>
          <p:cNvSpPr/>
          <p:nvPr userDrawn="1"/>
        </p:nvSpPr>
        <p:spPr>
          <a:xfrm>
            <a:off x="2030605" y="1015690"/>
            <a:ext cx="1674752" cy="440078"/>
          </a:xfrm>
          <a:custGeom>
            <a:avLst/>
            <a:gdLst>
              <a:gd name="connsiteX0" fmla="*/ 1238936 w 3373761"/>
              <a:gd name="connsiteY0" fmla="*/ 554546 h 887274"/>
              <a:gd name="connsiteX1" fmla="*/ 1238936 w 3373761"/>
              <a:gd name="connsiteY1" fmla="*/ 554802 h 887274"/>
              <a:gd name="connsiteX2" fmla="*/ 1204175 w 3373761"/>
              <a:gd name="connsiteY2" fmla="*/ 571250 h 887274"/>
              <a:gd name="connsiteX3" fmla="*/ 1161570 w 3373761"/>
              <a:gd name="connsiteY3" fmla="*/ 579433 h 887274"/>
              <a:gd name="connsiteX4" fmla="*/ 1069055 w 3373761"/>
              <a:gd name="connsiteY4" fmla="*/ 592418 h 887274"/>
              <a:gd name="connsiteX5" fmla="*/ 1026315 w 3373761"/>
              <a:gd name="connsiteY5" fmla="*/ 602697 h 887274"/>
              <a:gd name="connsiteX6" fmla="*/ 989526 w 3373761"/>
              <a:gd name="connsiteY6" fmla="*/ 621092 h 887274"/>
              <a:gd name="connsiteX7" fmla="*/ 964639 w 3373761"/>
              <a:gd name="connsiteY7" fmla="*/ 651389 h 887274"/>
              <a:gd name="connsiteX8" fmla="*/ 955441 w 3373761"/>
              <a:gd name="connsiteY8" fmla="*/ 696835 h 887274"/>
              <a:gd name="connsiteX9" fmla="*/ 968967 w 3373761"/>
              <a:gd name="connsiteY9" fmla="*/ 735788 h 887274"/>
              <a:gd name="connsiteX10" fmla="*/ 1001428 w 3373761"/>
              <a:gd name="connsiteY10" fmla="*/ 760675 h 887274"/>
              <a:gd name="connsiteX11" fmla="*/ 1043086 w 3373761"/>
              <a:gd name="connsiteY11" fmla="*/ 773659 h 887274"/>
              <a:gd name="connsiteX12" fmla="*/ 1083663 w 3373761"/>
              <a:gd name="connsiteY12" fmla="*/ 777447 h 887274"/>
              <a:gd name="connsiteX13" fmla="*/ 1133437 w 3373761"/>
              <a:gd name="connsiteY13" fmla="*/ 771495 h 887274"/>
              <a:gd name="connsiteX14" fmla="*/ 1183752 w 3373761"/>
              <a:gd name="connsiteY14" fmla="*/ 750937 h 887274"/>
              <a:gd name="connsiteX15" fmla="*/ 1223246 w 3373761"/>
              <a:gd name="connsiteY15" fmla="*/ 713606 h 887274"/>
              <a:gd name="connsiteX16" fmla="*/ 1238936 w 3373761"/>
              <a:gd name="connsiteY16" fmla="*/ 658422 h 887274"/>
              <a:gd name="connsiteX17" fmla="*/ 1238936 w 3373761"/>
              <a:gd name="connsiteY17" fmla="*/ 554802 h 887274"/>
              <a:gd name="connsiteX18" fmla="*/ 1239477 w 3373761"/>
              <a:gd name="connsiteY18" fmla="*/ 554546 h 887274"/>
              <a:gd name="connsiteX19" fmla="*/ 3072993 w 3373761"/>
              <a:gd name="connsiteY19" fmla="*/ 332187 h 887274"/>
              <a:gd name="connsiteX20" fmla="*/ 3006448 w 3373761"/>
              <a:gd name="connsiteY20" fmla="*/ 345172 h 887274"/>
              <a:gd name="connsiteX21" fmla="*/ 2955051 w 3373761"/>
              <a:gd name="connsiteY21" fmla="*/ 380338 h 887274"/>
              <a:gd name="connsiteX22" fmla="*/ 2920967 w 3373761"/>
              <a:gd name="connsiteY22" fmla="*/ 433358 h 887274"/>
              <a:gd name="connsiteX23" fmla="*/ 2906900 w 3373761"/>
              <a:gd name="connsiteY23" fmla="*/ 499362 h 887274"/>
              <a:gd name="connsiteX24" fmla="*/ 3231512 w 3373761"/>
              <a:gd name="connsiteY24" fmla="*/ 499362 h 887274"/>
              <a:gd name="connsiteX25" fmla="*/ 3217446 w 3373761"/>
              <a:gd name="connsiteY25" fmla="*/ 436063 h 887274"/>
              <a:gd name="connsiteX26" fmla="*/ 3185525 w 3373761"/>
              <a:gd name="connsiteY26" fmla="*/ 383043 h 887274"/>
              <a:gd name="connsiteX27" fmla="*/ 3136833 w 3373761"/>
              <a:gd name="connsiteY27" fmla="*/ 346254 h 887274"/>
              <a:gd name="connsiteX28" fmla="*/ 3072993 w 3373761"/>
              <a:gd name="connsiteY28" fmla="*/ 332187 h 887274"/>
              <a:gd name="connsiteX29" fmla="*/ 2180851 w 3373761"/>
              <a:gd name="connsiteY29" fmla="*/ 240213 h 887274"/>
              <a:gd name="connsiteX30" fmla="*/ 2692115 w 3373761"/>
              <a:gd name="connsiteY30" fmla="*/ 240213 h 887274"/>
              <a:gd name="connsiteX31" fmla="*/ 2692115 w 3373761"/>
              <a:gd name="connsiteY31" fmla="*/ 337597 h 887274"/>
              <a:gd name="connsiteX32" fmla="*/ 2331796 w 3373761"/>
              <a:gd name="connsiteY32" fmla="*/ 760133 h 887274"/>
              <a:gd name="connsiteX33" fmla="*/ 2710510 w 3373761"/>
              <a:gd name="connsiteY33" fmla="*/ 760133 h 887274"/>
              <a:gd name="connsiteX34" fmla="*/ 2710510 w 3373761"/>
              <a:gd name="connsiteY34" fmla="*/ 869960 h 887274"/>
              <a:gd name="connsiteX35" fmla="*/ 2156505 w 3373761"/>
              <a:gd name="connsiteY35" fmla="*/ 869960 h 887274"/>
              <a:gd name="connsiteX36" fmla="*/ 2156505 w 3373761"/>
              <a:gd name="connsiteY36" fmla="*/ 772577 h 887274"/>
              <a:gd name="connsiteX37" fmla="*/ 2504922 w 3373761"/>
              <a:gd name="connsiteY37" fmla="*/ 349499 h 887274"/>
              <a:gd name="connsiteX38" fmla="*/ 2180851 w 3373761"/>
              <a:gd name="connsiteY38" fmla="*/ 349499 h 887274"/>
              <a:gd name="connsiteX39" fmla="*/ 1123699 w 3373761"/>
              <a:gd name="connsiteY39" fmla="*/ 223442 h 887274"/>
              <a:gd name="connsiteX40" fmla="*/ 1215131 w 3373761"/>
              <a:gd name="connsiteY40" fmla="*/ 233180 h 887274"/>
              <a:gd name="connsiteX41" fmla="*/ 1296284 w 3373761"/>
              <a:gd name="connsiteY41" fmla="*/ 265101 h 887274"/>
              <a:gd name="connsiteX42" fmla="*/ 1354173 w 3373761"/>
              <a:gd name="connsiteY42" fmla="*/ 321908 h 887274"/>
              <a:gd name="connsiteX43" fmla="*/ 1376355 w 3373761"/>
              <a:gd name="connsiteY43" fmla="*/ 406307 h 887274"/>
              <a:gd name="connsiteX44" fmla="*/ 1376355 w 3373761"/>
              <a:gd name="connsiteY44" fmla="*/ 729837 h 887274"/>
              <a:gd name="connsiteX45" fmla="*/ 1378519 w 3373761"/>
              <a:gd name="connsiteY45" fmla="*/ 729837 h 887274"/>
              <a:gd name="connsiteX46" fmla="*/ 1385011 w 3373761"/>
              <a:gd name="connsiteY46" fmla="*/ 766626 h 887274"/>
              <a:gd name="connsiteX47" fmla="*/ 1410980 w 3373761"/>
              <a:gd name="connsiteY47" fmla="*/ 777447 h 887274"/>
              <a:gd name="connsiteX48" fmla="*/ 1425588 w 3373761"/>
              <a:gd name="connsiteY48" fmla="*/ 777447 h 887274"/>
              <a:gd name="connsiteX49" fmla="*/ 1445064 w 3373761"/>
              <a:gd name="connsiteY49" fmla="*/ 775283 h 887274"/>
              <a:gd name="connsiteX50" fmla="*/ 1445064 w 3373761"/>
              <a:gd name="connsiteY50" fmla="*/ 871584 h 887274"/>
              <a:gd name="connsiteX51" fmla="*/ 1426129 w 3373761"/>
              <a:gd name="connsiteY51" fmla="*/ 876994 h 887274"/>
              <a:gd name="connsiteX52" fmla="*/ 1402324 w 3373761"/>
              <a:gd name="connsiteY52" fmla="*/ 882405 h 887274"/>
              <a:gd name="connsiteX53" fmla="*/ 1377978 w 3373761"/>
              <a:gd name="connsiteY53" fmla="*/ 886192 h 887274"/>
              <a:gd name="connsiteX54" fmla="*/ 1357419 w 3373761"/>
              <a:gd name="connsiteY54" fmla="*/ 887274 h 887274"/>
              <a:gd name="connsiteX55" fmla="*/ 1286545 w 3373761"/>
              <a:gd name="connsiteY55" fmla="*/ 869961 h 887274"/>
              <a:gd name="connsiteX56" fmla="*/ 1249756 w 3373761"/>
              <a:gd name="connsiteY56" fmla="*/ 810449 h 887274"/>
              <a:gd name="connsiteX57" fmla="*/ 1148044 w 3373761"/>
              <a:gd name="connsiteY57" fmla="*/ 868879 h 887274"/>
              <a:gd name="connsiteX58" fmla="*/ 1031725 w 3373761"/>
              <a:gd name="connsiteY58" fmla="*/ 887274 h 887274"/>
              <a:gd name="connsiteX59" fmla="*/ 950031 w 3373761"/>
              <a:gd name="connsiteY59" fmla="*/ 875912 h 887274"/>
              <a:gd name="connsiteX60" fmla="*/ 881322 w 3373761"/>
              <a:gd name="connsiteY60" fmla="*/ 841828 h 887274"/>
              <a:gd name="connsiteX61" fmla="*/ 833712 w 3373761"/>
              <a:gd name="connsiteY61" fmla="*/ 784480 h 887274"/>
              <a:gd name="connsiteX62" fmla="*/ 815858 w 3373761"/>
              <a:gd name="connsiteY62" fmla="*/ 703327 h 887274"/>
              <a:gd name="connsiteX63" fmla="*/ 836958 w 3373761"/>
              <a:gd name="connsiteY63" fmla="*/ 608107 h 887274"/>
              <a:gd name="connsiteX64" fmla="*/ 893224 w 3373761"/>
              <a:gd name="connsiteY64" fmla="*/ 550759 h 887274"/>
              <a:gd name="connsiteX65" fmla="*/ 971131 w 3373761"/>
              <a:gd name="connsiteY65" fmla="*/ 521003 h 887274"/>
              <a:gd name="connsiteX66" fmla="*/ 1058235 w 3373761"/>
              <a:gd name="connsiteY66" fmla="*/ 506937 h 887274"/>
              <a:gd name="connsiteX67" fmla="*/ 1130191 w 3373761"/>
              <a:gd name="connsiteY67" fmla="*/ 496657 h 887274"/>
              <a:gd name="connsiteX68" fmla="*/ 1190244 w 3373761"/>
              <a:gd name="connsiteY68" fmla="*/ 486378 h 887274"/>
              <a:gd name="connsiteX69" fmla="*/ 1231903 w 3373761"/>
              <a:gd name="connsiteY69" fmla="*/ 463655 h 887274"/>
              <a:gd name="connsiteX70" fmla="*/ 1247051 w 3373761"/>
              <a:gd name="connsiteY70" fmla="*/ 418209 h 887274"/>
              <a:gd name="connsiteX71" fmla="*/ 1234066 w 3373761"/>
              <a:gd name="connsiteY71" fmla="*/ 374387 h 887274"/>
              <a:gd name="connsiteX72" fmla="*/ 1202146 w 3373761"/>
              <a:gd name="connsiteY72" fmla="*/ 348418 h 887274"/>
              <a:gd name="connsiteX73" fmla="*/ 1159947 w 3373761"/>
              <a:gd name="connsiteY73" fmla="*/ 335974 h 887274"/>
              <a:gd name="connsiteX74" fmla="*/ 1116124 w 3373761"/>
              <a:gd name="connsiteY74" fmla="*/ 332728 h 887274"/>
              <a:gd name="connsiteX75" fmla="*/ 1019823 w 3373761"/>
              <a:gd name="connsiteY75" fmla="*/ 357074 h 887274"/>
              <a:gd name="connsiteX76" fmla="*/ 977082 w 3373761"/>
              <a:gd name="connsiteY76" fmla="*/ 432817 h 887274"/>
              <a:gd name="connsiteX77" fmla="*/ 838040 w 3373761"/>
              <a:gd name="connsiteY77" fmla="*/ 432817 h 887274"/>
              <a:gd name="connsiteX78" fmla="*/ 867255 w 3373761"/>
              <a:gd name="connsiteY78" fmla="*/ 331646 h 887274"/>
              <a:gd name="connsiteX79" fmla="*/ 932177 w 3373761"/>
              <a:gd name="connsiteY79" fmla="*/ 267265 h 887274"/>
              <a:gd name="connsiteX80" fmla="*/ 1021446 w 3373761"/>
              <a:gd name="connsiteY80" fmla="*/ 233180 h 887274"/>
              <a:gd name="connsiteX81" fmla="*/ 1123699 w 3373761"/>
              <a:gd name="connsiteY81" fmla="*/ 223442 h 887274"/>
              <a:gd name="connsiteX82" fmla="*/ 3074075 w 3373761"/>
              <a:gd name="connsiteY82" fmla="*/ 222901 h 887274"/>
              <a:gd name="connsiteX83" fmla="*/ 3207166 w 3373761"/>
              <a:gd name="connsiteY83" fmla="*/ 253739 h 887274"/>
              <a:gd name="connsiteX84" fmla="*/ 3305091 w 3373761"/>
              <a:gd name="connsiteY84" fmla="*/ 335974 h 887274"/>
              <a:gd name="connsiteX85" fmla="*/ 3361898 w 3373761"/>
              <a:gd name="connsiteY85" fmla="*/ 453376 h 887274"/>
              <a:gd name="connsiteX86" fmla="*/ 3371095 w 3373761"/>
              <a:gd name="connsiteY86" fmla="*/ 590254 h 887274"/>
              <a:gd name="connsiteX87" fmla="*/ 2907982 w 3373761"/>
              <a:gd name="connsiteY87" fmla="*/ 590254 h 887274"/>
              <a:gd name="connsiteX88" fmla="*/ 2907982 w 3373761"/>
              <a:gd name="connsiteY88" fmla="*/ 590795 h 887274"/>
              <a:gd name="connsiteX89" fmla="*/ 2918262 w 3373761"/>
              <a:gd name="connsiteY89" fmla="*/ 661668 h 887274"/>
              <a:gd name="connsiteX90" fmla="*/ 2949099 w 3373761"/>
              <a:gd name="connsiteY90" fmla="*/ 721181 h 887274"/>
              <a:gd name="connsiteX91" fmla="*/ 3001578 w 3373761"/>
              <a:gd name="connsiteY91" fmla="*/ 761757 h 887274"/>
              <a:gd name="connsiteX92" fmla="*/ 3077321 w 3373761"/>
              <a:gd name="connsiteY92" fmla="*/ 776906 h 887274"/>
              <a:gd name="connsiteX93" fmla="*/ 3175246 w 3373761"/>
              <a:gd name="connsiteY93" fmla="*/ 750937 h 887274"/>
              <a:gd name="connsiteX94" fmla="*/ 3230430 w 3373761"/>
              <a:gd name="connsiteY94" fmla="*/ 672489 h 887274"/>
              <a:gd name="connsiteX95" fmla="*/ 3361898 w 3373761"/>
              <a:gd name="connsiteY95" fmla="*/ 672489 h 887274"/>
              <a:gd name="connsiteX96" fmla="*/ 3324027 w 3373761"/>
              <a:gd name="connsiteY96" fmla="*/ 763921 h 887274"/>
              <a:gd name="connsiteX97" fmla="*/ 3259645 w 3373761"/>
              <a:gd name="connsiteY97" fmla="*/ 831549 h 887274"/>
              <a:gd name="connsiteX98" fmla="*/ 3175246 w 3373761"/>
              <a:gd name="connsiteY98" fmla="*/ 873207 h 887274"/>
              <a:gd name="connsiteX99" fmla="*/ 3077321 w 3373761"/>
              <a:gd name="connsiteY99" fmla="*/ 887274 h 887274"/>
              <a:gd name="connsiteX100" fmla="*/ 2945853 w 3373761"/>
              <a:gd name="connsiteY100" fmla="*/ 862928 h 887274"/>
              <a:gd name="connsiteX101" fmla="*/ 2849011 w 3373761"/>
              <a:gd name="connsiteY101" fmla="*/ 794759 h 887274"/>
              <a:gd name="connsiteX102" fmla="*/ 2789498 w 3373761"/>
              <a:gd name="connsiteY102" fmla="*/ 689801 h 887274"/>
              <a:gd name="connsiteX103" fmla="*/ 2769481 w 3373761"/>
              <a:gd name="connsiteY103" fmla="*/ 555628 h 887274"/>
              <a:gd name="connsiteX104" fmla="*/ 2790581 w 3373761"/>
              <a:gd name="connsiteY104" fmla="*/ 428489 h 887274"/>
              <a:gd name="connsiteX105" fmla="*/ 2851716 w 3373761"/>
              <a:gd name="connsiteY105" fmla="*/ 322449 h 887274"/>
              <a:gd name="connsiteX106" fmla="*/ 2947476 w 3373761"/>
              <a:gd name="connsiteY106" fmla="*/ 249952 h 887274"/>
              <a:gd name="connsiteX107" fmla="*/ 3074075 w 3373761"/>
              <a:gd name="connsiteY107" fmla="*/ 222901 h 887274"/>
              <a:gd name="connsiteX108" fmla="*/ 1845419 w 3373761"/>
              <a:gd name="connsiteY108" fmla="*/ 222901 h 887274"/>
              <a:gd name="connsiteX109" fmla="*/ 2008807 w 3373761"/>
              <a:gd name="connsiteY109" fmla="*/ 276462 h 887274"/>
              <a:gd name="connsiteX110" fmla="*/ 2068319 w 3373761"/>
              <a:gd name="connsiteY110" fmla="*/ 437145 h 887274"/>
              <a:gd name="connsiteX111" fmla="*/ 2068319 w 3373761"/>
              <a:gd name="connsiteY111" fmla="*/ 869420 h 887274"/>
              <a:gd name="connsiteX112" fmla="*/ 1929277 w 3373761"/>
              <a:gd name="connsiteY112" fmla="*/ 869420 h 887274"/>
              <a:gd name="connsiteX113" fmla="*/ 1929277 w 3373761"/>
              <a:gd name="connsiteY113" fmla="*/ 473934 h 887274"/>
              <a:gd name="connsiteX114" fmla="*/ 1897357 w 3373761"/>
              <a:gd name="connsiteY114" fmla="*/ 366271 h 887274"/>
              <a:gd name="connsiteX115" fmla="*/ 1805925 w 3373761"/>
              <a:gd name="connsiteY115" fmla="*/ 332728 h 887274"/>
              <a:gd name="connsiteX116" fmla="*/ 1742625 w 3373761"/>
              <a:gd name="connsiteY116" fmla="*/ 345713 h 887274"/>
              <a:gd name="connsiteX117" fmla="*/ 1695016 w 3373761"/>
              <a:gd name="connsiteY117" fmla="*/ 380879 h 887274"/>
              <a:gd name="connsiteX118" fmla="*/ 1664719 w 3373761"/>
              <a:gd name="connsiteY118" fmla="*/ 433899 h 887274"/>
              <a:gd name="connsiteX119" fmla="*/ 1653898 w 3373761"/>
              <a:gd name="connsiteY119" fmla="*/ 498280 h 887274"/>
              <a:gd name="connsiteX120" fmla="*/ 1653898 w 3373761"/>
              <a:gd name="connsiteY120" fmla="*/ 869961 h 887274"/>
              <a:gd name="connsiteX121" fmla="*/ 1514856 w 3373761"/>
              <a:gd name="connsiteY121" fmla="*/ 869961 h 887274"/>
              <a:gd name="connsiteX122" fmla="*/ 1514856 w 3373761"/>
              <a:gd name="connsiteY122" fmla="*/ 240214 h 887274"/>
              <a:gd name="connsiteX123" fmla="*/ 1515938 w 3373761"/>
              <a:gd name="connsiteY123" fmla="*/ 240214 h 887274"/>
              <a:gd name="connsiteX124" fmla="*/ 1647406 w 3373761"/>
              <a:gd name="connsiteY124" fmla="*/ 240214 h 887274"/>
              <a:gd name="connsiteX125" fmla="*/ 1647406 w 3373761"/>
              <a:gd name="connsiteY125" fmla="*/ 332728 h 887274"/>
              <a:gd name="connsiteX126" fmla="*/ 1649570 w 3373761"/>
              <a:gd name="connsiteY126" fmla="*/ 334892 h 887274"/>
              <a:gd name="connsiteX127" fmla="*/ 1732346 w 3373761"/>
              <a:gd name="connsiteY127" fmla="*/ 252657 h 887274"/>
              <a:gd name="connsiteX128" fmla="*/ 1845419 w 3373761"/>
              <a:gd name="connsiteY128" fmla="*/ 222901 h 887274"/>
              <a:gd name="connsiteX129" fmla="*/ 0 w 3373761"/>
              <a:gd name="connsiteY129" fmla="*/ 0 h 887274"/>
              <a:gd name="connsiteX130" fmla="*/ 152568 w 3373761"/>
              <a:gd name="connsiteY130" fmla="*/ 0 h 887274"/>
              <a:gd name="connsiteX131" fmla="*/ 152568 w 3373761"/>
              <a:gd name="connsiteY131" fmla="*/ 346253 h 887274"/>
              <a:gd name="connsiteX132" fmla="*/ 548053 w 3373761"/>
              <a:gd name="connsiteY132" fmla="*/ 346253 h 887274"/>
              <a:gd name="connsiteX133" fmla="*/ 548053 w 3373761"/>
              <a:gd name="connsiteY133" fmla="*/ 0 h 887274"/>
              <a:gd name="connsiteX134" fmla="*/ 700621 w 3373761"/>
              <a:gd name="connsiteY134" fmla="*/ 0 h 887274"/>
              <a:gd name="connsiteX135" fmla="*/ 700621 w 3373761"/>
              <a:gd name="connsiteY135" fmla="*/ 869960 h 887274"/>
              <a:gd name="connsiteX136" fmla="*/ 548053 w 3373761"/>
              <a:gd name="connsiteY136" fmla="*/ 869960 h 887274"/>
              <a:gd name="connsiteX137" fmla="*/ 548053 w 3373761"/>
              <a:gd name="connsiteY137" fmla="*/ 477721 h 887274"/>
              <a:gd name="connsiteX138" fmla="*/ 152568 w 3373761"/>
              <a:gd name="connsiteY138" fmla="*/ 477721 h 887274"/>
              <a:gd name="connsiteX139" fmla="*/ 152568 w 3373761"/>
              <a:gd name="connsiteY139" fmla="*/ 869960 h 887274"/>
              <a:gd name="connsiteX140" fmla="*/ 0 w 3373761"/>
              <a:gd name="connsiteY140" fmla="*/ 869960 h 88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3373761" h="887274">
                <a:moveTo>
                  <a:pt x="1238936" y="554546"/>
                </a:moveTo>
                <a:lnTo>
                  <a:pt x="1238936" y="554802"/>
                </a:lnTo>
                <a:lnTo>
                  <a:pt x="1204175" y="571250"/>
                </a:lnTo>
                <a:cubicBezTo>
                  <a:pt x="1191191" y="575376"/>
                  <a:pt x="1176989" y="578081"/>
                  <a:pt x="1161570" y="579433"/>
                </a:cubicBezTo>
                <a:cubicBezTo>
                  <a:pt x="1130732" y="582138"/>
                  <a:pt x="1099894" y="586467"/>
                  <a:pt x="1069055" y="592418"/>
                </a:cubicBezTo>
                <a:cubicBezTo>
                  <a:pt x="1054448" y="595123"/>
                  <a:pt x="1040381" y="598369"/>
                  <a:pt x="1026315" y="602697"/>
                </a:cubicBezTo>
                <a:cubicBezTo>
                  <a:pt x="1012248" y="607025"/>
                  <a:pt x="1000346" y="613518"/>
                  <a:pt x="989526" y="621092"/>
                </a:cubicBezTo>
                <a:cubicBezTo>
                  <a:pt x="978705" y="628666"/>
                  <a:pt x="970590" y="638945"/>
                  <a:pt x="964639" y="651389"/>
                </a:cubicBezTo>
                <a:cubicBezTo>
                  <a:pt x="958687" y="663832"/>
                  <a:pt x="955441" y="678981"/>
                  <a:pt x="955441" y="696835"/>
                </a:cubicBezTo>
                <a:cubicBezTo>
                  <a:pt x="955441" y="712524"/>
                  <a:pt x="959770" y="725509"/>
                  <a:pt x="968967" y="735788"/>
                </a:cubicBezTo>
                <a:cubicBezTo>
                  <a:pt x="977623" y="746608"/>
                  <a:pt x="988444" y="754724"/>
                  <a:pt x="1001428" y="760675"/>
                </a:cubicBezTo>
                <a:cubicBezTo>
                  <a:pt x="1013872" y="766626"/>
                  <a:pt x="1027938" y="770954"/>
                  <a:pt x="1043086" y="773659"/>
                </a:cubicBezTo>
                <a:cubicBezTo>
                  <a:pt x="1058235" y="776365"/>
                  <a:pt x="1071760" y="777447"/>
                  <a:pt x="1083663" y="777447"/>
                </a:cubicBezTo>
                <a:cubicBezTo>
                  <a:pt x="1098811" y="777447"/>
                  <a:pt x="1115583" y="775283"/>
                  <a:pt x="1133437" y="771495"/>
                </a:cubicBezTo>
                <a:cubicBezTo>
                  <a:pt x="1151290" y="767708"/>
                  <a:pt x="1168062" y="760675"/>
                  <a:pt x="1183752" y="750937"/>
                </a:cubicBezTo>
                <a:cubicBezTo>
                  <a:pt x="1199441" y="741198"/>
                  <a:pt x="1212967" y="728755"/>
                  <a:pt x="1223246" y="713606"/>
                </a:cubicBezTo>
                <a:cubicBezTo>
                  <a:pt x="1233526" y="698458"/>
                  <a:pt x="1238936" y="680063"/>
                  <a:pt x="1238936" y="658422"/>
                </a:cubicBezTo>
                <a:lnTo>
                  <a:pt x="1238936" y="554802"/>
                </a:lnTo>
                <a:lnTo>
                  <a:pt x="1239477" y="554546"/>
                </a:lnTo>
                <a:close/>
                <a:moveTo>
                  <a:pt x="3072993" y="332187"/>
                </a:moveTo>
                <a:cubicBezTo>
                  <a:pt x="3048647" y="332187"/>
                  <a:pt x="3026466" y="336515"/>
                  <a:pt x="3006448" y="345172"/>
                </a:cubicBezTo>
                <a:cubicBezTo>
                  <a:pt x="2986430" y="353828"/>
                  <a:pt x="2969658" y="365730"/>
                  <a:pt x="2955051" y="380338"/>
                </a:cubicBezTo>
                <a:cubicBezTo>
                  <a:pt x="2940984" y="395486"/>
                  <a:pt x="2929623" y="412799"/>
                  <a:pt x="2920967" y="433358"/>
                </a:cubicBezTo>
                <a:cubicBezTo>
                  <a:pt x="2912310" y="453917"/>
                  <a:pt x="2907982" y="475557"/>
                  <a:pt x="2906900" y="499362"/>
                </a:cubicBezTo>
                <a:lnTo>
                  <a:pt x="3231512" y="499362"/>
                </a:lnTo>
                <a:cubicBezTo>
                  <a:pt x="3229889" y="477721"/>
                  <a:pt x="3225020" y="456081"/>
                  <a:pt x="3217446" y="436063"/>
                </a:cubicBezTo>
                <a:cubicBezTo>
                  <a:pt x="3209871" y="416045"/>
                  <a:pt x="3199051" y="398192"/>
                  <a:pt x="3185525" y="383043"/>
                </a:cubicBezTo>
                <a:cubicBezTo>
                  <a:pt x="3172000" y="367894"/>
                  <a:pt x="3155769" y="355992"/>
                  <a:pt x="3136833" y="346254"/>
                </a:cubicBezTo>
                <a:cubicBezTo>
                  <a:pt x="3117898" y="337056"/>
                  <a:pt x="3096257" y="332187"/>
                  <a:pt x="3072993" y="332187"/>
                </a:cubicBezTo>
                <a:close/>
                <a:moveTo>
                  <a:pt x="2180851" y="240213"/>
                </a:moveTo>
                <a:lnTo>
                  <a:pt x="2692115" y="240213"/>
                </a:lnTo>
                <a:lnTo>
                  <a:pt x="2692115" y="337597"/>
                </a:lnTo>
                <a:lnTo>
                  <a:pt x="2331796" y="760133"/>
                </a:lnTo>
                <a:lnTo>
                  <a:pt x="2710510" y="760133"/>
                </a:lnTo>
                <a:lnTo>
                  <a:pt x="2710510" y="869960"/>
                </a:lnTo>
                <a:lnTo>
                  <a:pt x="2156505" y="869960"/>
                </a:lnTo>
                <a:lnTo>
                  <a:pt x="2156505" y="772577"/>
                </a:lnTo>
                <a:lnTo>
                  <a:pt x="2504922" y="349499"/>
                </a:lnTo>
                <a:lnTo>
                  <a:pt x="2180851" y="349499"/>
                </a:lnTo>
                <a:close/>
                <a:moveTo>
                  <a:pt x="1123699" y="223442"/>
                </a:moveTo>
                <a:cubicBezTo>
                  <a:pt x="1154537" y="223442"/>
                  <a:pt x="1184834" y="226688"/>
                  <a:pt x="1215131" y="233180"/>
                </a:cubicBezTo>
                <a:cubicBezTo>
                  <a:pt x="1244887" y="239673"/>
                  <a:pt x="1271938" y="250493"/>
                  <a:pt x="1296284" y="265101"/>
                </a:cubicBezTo>
                <a:cubicBezTo>
                  <a:pt x="1320089" y="279708"/>
                  <a:pt x="1339565" y="298644"/>
                  <a:pt x="1354173" y="321908"/>
                </a:cubicBezTo>
                <a:cubicBezTo>
                  <a:pt x="1368781" y="345172"/>
                  <a:pt x="1376355" y="373305"/>
                  <a:pt x="1376355" y="406307"/>
                </a:cubicBezTo>
                <a:lnTo>
                  <a:pt x="1376355" y="729837"/>
                </a:lnTo>
                <a:lnTo>
                  <a:pt x="1378519" y="729837"/>
                </a:lnTo>
                <a:cubicBezTo>
                  <a:pt x="1378519" y="747150"/>
                  <a:pt x="1380683" y="759052"/>
                  <a:pt x="1385011" y="766626"/>
                </a:cubicBezTo>
                <a:cubicBezTo>
                  <a:pt x="1389339" y="773659"/>
                  <a:pt x="1397996" y="777447"/>
                  <a:pt x="1410980" y="777447"/>
                </a:cubicBezTo>
                <a:lnTo>
                  <a:pt x="1425588" y="777447"/>
                </a:lnTo>
                <a:cubicBezTo>
                  <a:pt x="1431539" y="777447"/>
                  <a:pt x="1438031" y="776906"/>
                  <a:pt x="1445064" y="775283"/>
                </a:cubicBezTo>
                <a:lnTo>
                  <a:pt x="1445064" y="871584"/>
                </a:lnTo>
                <a:cubicBezTo>
                  <a:pt x="1440195" y="873207"/>
                  <a:pt x="1433703" y="874830"/>
                  <a:pt x="1426129" y="876994"/>
                </a:cubicBezTo>
                <a:cubicBezTo>
                  <a:pt x="1418554" y="879158"/>
                  <a:pt x="1410439" y="880781"/>
                  <a:pt x="1402324" y="882405"/>
                </a:cubicBezTo>
                <a:cubicBezTo>
                  <a:pt x="1394209" y="884028"/>
                  <a:pt x="1386093" y="885110"/>
                  <a:pt x="1377978" y="886192"/>
                </a:cubicBezTo>
                <a:cubicBezTo>
                  <a:pt x="1369863" y="887274"/>
                  <a:pt x="1362829" y="887274"/>
                  <a:pt x="1357419" y="887274"/>
                </a:cubicBezTo>
                <a:cubicBezTo>
                  <a:pt x="1328745" y="887274"/>
                  <a:pt x="1305481" y="881323"/>
                  <a:pt x="1286545" y="869961"/>
                </a:cubicBezTo>
                <a:cubicBezTo>
                  <a:pt x="1267610" y="858600"/>
                  <a:pt x="1255707" y="838582"/>
                  <a:pt x="1249756" y="810449"/>
                </a:cubicBezTo>
                <a:cubicBezTo>
                  <a:pt x="1222164" y="837500"/>
                  <a:pt x="1188080" y="856977"/>
                  <a:pt x="1148044" y="868879"/>
                </a:cubicBezTo>
                <a:cubicBezTo>
                  <a:pt x="1108009" y="880781"/>
                  <a:pt x="1069055" y="887274"/>
                  <a:pt x="1031725" y="887274"/>
                </a:cubicBezTo>
                <a:cubicBezTo>
                  <a:pt x="1003051" y="887274"/>
                  <a:pt x="976000" y="883487"/>
                  <a:pt x="950031" y="875912"/>
                </a:cubicBezTo>
                <a:cubicBezTo>
                  <a:pt x="924062" y="868338"/>
                  <a:pt x="901339" y="856977"/>
                  <a:pt x="881322" y="841828"/>
                </a:cubicBezTo>
                <a:cubicBezTo>
                  <a:pt x="861304" y="826679"/>
                  <a:pt x="845614" y="807744"/>
                  <a:pt x="833712" y="784480"/>
                </a:cubicBezTo>
                <a:cubicBezTo>
                  <a:pt x="821809" y="761216"/>
                  <a:pt x="815858" y="734165"/>
                  <a:pt x="815858" y="703327"/>
                </a:cubicBezTo>
                <a:cubicBezTo>
                  <a:pt x="815858" y="664373"/>
                  <a:pt x="822891" y="632453"/>
                  <a:pt x="836958" y="608107"/>
                </a:cubicBezTo>
                <a:cubicBezTo>
                  <a:pt x="851024" y="583761"/>
                  <a:pt x="869960" y="564826"/>
                  <a:pt x="893224" y="550759"/>
                </a:cubicBezTo>
                <a:cubicBezTo>
                  <a:pt x="916488" y="537234"/>
                  <a:pt x="942457" y="526954"/>
                  <a:pt x="971131" y="521003"/>
                </a:cubicBezTo>
                <a:cubicBezTo>
                  <a:pt x="999805" y="515052"/>
                  <a:pt x="1029020" y="510183"/>
                  <a:pt x="1058235" y="506937"/>
                </a:cubicBezTo>
                <a:cubicBezTo>
                  <a:pt x="1083122" y="502067"/>
                  <a:pt x="1107468" y="498821"/>
                  <a:pt x="1130191" y="496657"/>
                </a:cubicBezTo>
                <a:cubicBezTo>
                  <a:pt x="1152913" y="494493"/>
                  <a:pt x="1172931" y="491247"/>
                  <a:pt x="1190244" y="486378"/>
                </a:cubicBezTo>
                <a:cubicBezTo>
                  <a:pt x="1207557" y="481509"/>
                  <a:pt x="1221623" y="473934"/>
                  <a:pt x="1231903" y="463655"/>
                </a:cubicBezTo>
                <a:cubicBezTo>
                  <a:pt x="1242182" y="453376"/>
                  <a:pt x="1247051" y="438227"/>
                  <a:pt x="1247051" y="418209"/>
                </a:cubicBezTo>
                <a:cubicBezTo>
                  <a:pt x="1247051" y="400356"/>
                  <a:pt x="1242723" y="385748"/>
                  <a:pt x="1234066" y="374387"/>
                </a:cubicBezTo>
                <a:cubicBezTo>
                  <a:pt x="1225410" y="363025"/>
                  <a:pt x="1215131" y="354369"/>
                  <a:pt x="1202146" y="348418"/>
                </a:cubicBezTo>
                <a:cubicBezTo>
                  <a:pt x="1189703" y="342466"/>
                  <a:pt x="1175636" y="338138"/>
                  <a:pt x="1159947" y="335974"/>
                </a:cubicBezTo>
                <a:cubicBezTo>
                  <a:pt x="1144257" y="333810"/>
                  <a:pt x="1129650" y="332728"/>
                  <a:pt x="1116124" y="332728"/>
                </a:cubicBezTo>
                <a:cubicBezTo>
                  <a:pt x="1077171" y="332728"/>
                  <a:pt x="1045251" y="340843"/>
                  <a:pt x="1019823" y="357074"/>
                </a:cubicBezTo>
                <a:cubicBezTo>
                  <a:pt x="994395" y="373305"/>
                  <a:pt x="980328" y="398733"/>
                  <a:pt x="977082" y="432817"/>
                </a:cubicBezTo>
                <a:lnTo>
                  <a:pt x="838040" y="432817"/>
                </a:lnTo>
                <a:cubicBezTo>
                  <a:pt x="840745" y="392240"/>
                  <a:pt x="850483" y="358697"/>
                  <a:pt x="867255" y="331646"/>
                </a:cubicBezTo>
                <a:cubicBezTo>
                  <a:pt x="884568" y="305136"/>
                  <a:pt x="906208" y="283495"/>
                  <a:pt x="932177" y="267265"/>
                </a:cubicBezTo>
                <a:cubicBezTo>
                  <a:pt x="958687" y="251034"/>
                  <a:pt x="988444" y="239673"/>
                  <a:pt x="1021446" y="233180"/>
                </a:cubicBezTo>
                <a:cubicBezTo>
                  <a:pt x="1054448" y="226688"/>
                  <a:pt x="1088532" y="223442"/>
                  <a:pt x="1123699" y="223442"/>
                </a:cubicBezTo>
                <a:close/>
                <a:moveTo>
                  <a:pt x="3074075" y="222901"/>
                </a:moveTo>
                <a:cubicBezTo>
                  <a:pt x="3123849" y="222901"/>
                  <a:pt x="3168212" y="233180"/>
                  <a:pt x="3207166" y="253739"/>
                </a:cubicBezTo>
                <a:cubicBezTo>
                  <a:pt x="3246660" y="274298"/>
                  <a:pt x="3279122" y="301890"/>
                  <a:pt x="3305091" y="335974"/>
                </a:cubicBezTo>
                <a:cubicBezTo>
                  <a:pt x="3331060" y="370059"/>
                  <a:pt x="3349995" y="409012"/>
                  <a:pt x="3361898" y="453376"/>
                </a:cubicBezTo>
                <a:cubicBezTo>
                  <a:pt x="3373800" y="497739"/>
                  <a:pt x="3376505" y="543185"/>
                  <a:pt x="3371095" y="590254"/>
                </a:cubicBezTo>
                <a:lnTo>
                  <a:pt x="2907982" y="590254"/>
                </a:lnTo>
                <a:lnTo>
                  <a:pt x="2907982" y="590795"/>
                </a:lnTo>
                <a:cubicBezTo>
                  <a:pt x="2907982" y="615141"/>
                  <a:pt x="2911228" y="638945"/>
                  <a:pt x="2918262" y="661668"/>
                </a:cubicBezTo>
                <a:cubicBezTo>
                  <a:pt x="2925295" y="684391"/>
                  <a:pt x="2935574" y="704409"/>
                  <a:pt x="2949099" y="721181"/>
                </a:cubicBezTo>
                <a:cubicBezTo>
                  <a:pt x="2963166" y="738493"/>
                  <a:pt x="2980479" y="752019"/>
                  <a:pt x="3001578" y="761757"/>
                </a:cubicBezTo>
                <a:cubicBezTo>
                  <a:pt x="3022678" y="772036"/>
                  <a:pt x="3048106" y="776906"/>
                  <a:pt x="3077321" y="776906"/>
                </a:cubicBezTo>
                <a:cubicBezTo>
                  <a:pt x="3117898" y="776906"/>
                  <a:pt x="3150359" y="768249"/>
                  <a:pt x="3175246" y="750937"/>
                </a:cubicBezTo>
                <a:cubicBezTo>
                  <a:pt x="3200133" y="733624"/>
                  <a:pt x="3218528" y="707114"/>
                  <a:pt x="3230430" y="672489"/>
                </a:cubicBezTo>
                <a:lnTo>
                  <a:pt x="3361898" y="672489"/>
                </a:lnTo>
                <a:cubicBezTo>
                  <a:pt x="3354324" y="706573"/>
                  <a:pt x="3341880" y="736870"/>
                  <a:pt x="3324027" y="763921"/>
                </a:cubicBezTo>
                <a:cubicBezTo>
                  <a:pt x="3306173" y="790431"/>
                  <a:pt x="3284532" y="813154"/>
                  <a:pt x="3259645" y="831549"/>
                </a:cubicBezTo>
                <a:cubicBezTo>
                  <a:pt x="3234217" y="849943"/>
                  <a:pt x="3206084" y="863469"/>
                  <a:pt x="3175246" y="873207"/>
                </a:cubicBezTo>
                <a:cubicBezTo>
                  <a:pt x="3143867" y="882405"/>
                  <a:pt x="3111405" y="887274"/>
                  <a:pt x="3077321" y="887274"/>
                </a:cubicBezTo>
                <a:cubicBezTo>
                  <a:pt x="3027547" y="887274"/>
                  <a:pt x="2983725" y="879158"/>
                  <a:pt x="2945853" y="862928"/>
                </a:cubicBezTo>
                <a:cubicBezTo>
                  <a:pt x="2907441" y="846697"/>
                  <a:pt x="2875521" y="823974"/>
                  <a:pt x="2849011" y="794759"/>
                </a:cubicBezTo>
                <a:cubicBezTo>
                  <a:pt x="2822501" y="765544"/>
                  <a:pt x="2802483" y="730378"/>
                  <a:pt x="2789498" y="689801"/>
                </a:cubicBezTo>
                <a:cubicBezTo>
                  <a:pt x="2775973" y="649225"/>
                  <a:pt x="2769481" y="604320"/>
                  <a:pt x="2769481" y="555628"/>
                </a:cubicBezTo>
                <a:cubicBezTo>
                  <a:pt x="2769481" y="510724"/>
                  <a:pt x="2776514" y="468524"/>
                  <a:pt x="2790581" y="428489"/>
                </a:cubicBezTo>
                <a:cubicBezTo>
                  <a:pt x="2804647" y="388453"/>
                  <a:pt x="2825206" y="352746"/>
                  <a:pt x="2851716" y="322449"/>
                </a:cubicBezTo>
                <a:cubicBezTo>
                  <a:pt x="2878226" y="292152"/>
                  <a:pt x="2910146" y="267806"/>
                  <a:pt x="2947476" y="249952"/>
                </a:cubicBezTo>
                <a:cubicBezTo>
                  <a:pt x="2984807" y="232098"/>
                  <a:pt x="3027006" y="222901"/>
                  <a:pt x="3074075" y="222901"/>
                </a:cubicBezTo>
                <a:close/>
                <a:moveTo>
                  <a:pt x="1845419" y="222901"/>
                </a:moveTo>
                <a:cubicBezTo>
                  <a:pt x="1914670" y="222901"/>
                  <a:pt x="1968772" y="240755"/>
                  <a:pt x="2008807" y="276462"/>
                </a:cubicBezTo>
                <a:cubicBezTo>
                  <a:pt x="2048302" y="312169"/>
                  <a:pt x="2068319" y="365730"/>
                  <a:pt x="2068319" y="437145"/>
                </a:cubicBezTo>
                <a:lnTo>
                  <a:pt x="2068319" y="869420"/>
                </a:lnTo>
                <a:lnTo>
                  <a:pt x="1929277" y="869420"/>
                </a:lnTo>
                <a:lnTo>
                  <a:pt x="1929277" y="473934"/>
                </a:lnTo>
                <a:cubicBezTo>
                  <a:pt x="1927654" y="424161"/>
                  <a:pt x="1916834" y="388453"/>
                  <a:pt x="1897357" y="366271"/>
                </a:cubicBezTo>
                <a:cubicBezTo>
                  <a:pt x="1877880" y="344090"/>
                  <a:pt x="1847583" y="332728"/>
                  <a:pt x="1805925" y="332728"/>
                </a:cubicBezTo>
                <a:cubicBezTo>
                  <a:pt x="1782120" y="332728"/>
                  <a:pt x="1761020" y="337056"/>
                  <a:pt x="1742625" y="345713"/>
                </a:cubicBezTo>
                <a:cubicBezTo>
                  <a:pt x="1723690" y="354369"/>
                  <a:pt x="1708000" y="366271"/>
                  <a:pt x="1695016" y="380879"/>
                </a:cubicBezTo>
                <a:cubicBezTo>
                  <a:pt x="1682031" y="396027"/>
                  <a:pt x="1671752" y="413340"/>
                  <a:pt x="1664719" y="433899"/>
                </a:cubicBezTo>
                <a:cubicBezTo>
                  <a:pt x="1657685" y="454458"/>
                  <a:pt x="1653898" y="475557"/>
                  <a:pt x="1653898" y="498280"/>
                </a:cubicBezTo>
                <a:lnTo>
                  <a:pt x="1653898" y="869961"/>
                </a:lnTo>
                <a:lnTo>
                  <a:pt x="1514856" y="869961"/>
                </a:lnTo>
                <a:lnTo>
                  <a:pt x="1514856" y="240214"/>
                </a:lnTo>
                <a:lnTo>
                  <a:pt x="1515938" y="240214"/>
                </a:lnTo>
                <a:lnTo>
                  <a:pt x="1647406" y="240214"/>
                </a:lnTo>
                <a:lnTo>
                  <a:pt x="1647406" y="332728"/>
                </a:lnTo>
                <a:lnTo>
                  <a:pt x="1649570" y="334892"/>
                </a:lnTo>
                <a:cubicBezTo>
                  <a:pt x="1670670" y="300267"/>
                  <a:pt x="1698262" y="272675"/>
                  <a:pt x="1732346" y="252657"/>
                </a:cubicBezTo>
                <a:cubicBezTo>
                  <a:pt x="1766430" y="232639"/>
                  <a:pt x="1804302" y="222901"/>
                  <a:pt x="1845419" y="222901"/>
                </a:cubicBezTo>
                <a:close/>
                <a:moveTo>
                  <a:pt x="0" y="0"/>
                </a:moveTo>
                <a:lnTo>
                  <a:pt x="152568" y="0"/>
                </a:lnTo>
                <a:lnTo>
                  <a:pt x="152568" y="346253"/>
                </a:lnTo>
                <a:lnTo>
                  <a:pt x="548053" y="346253"/>
                </a:lnTo>
                <a:lnTo>
                  <a:pt x="548053" y="0"/>
                </a:lnTo>
                <a:lnTo>
                  <a:pt x="700621" y="0"/>
                </a:lnTo>
                <a:lnTo>
                  <a:pt x="700621" y="869960"/>
                </a:lnTo>
                <a:lnTo>
                  <a:pt x="548053" y="869960"/>
                </a:lnTo>
                <a:lnTo>
                  <a:pt x="548053" y="477721"/>
                </a:lnTo>
                <a:lnTo>
                  <a:pt x="152568" y="477721"/>
                </a:lnTo>
                <a:lnTo>
                  <a:pt x="152568" y="869960"/>
                </a:lnTo>
                <a:lnTo>
                  <a:pt x="0" y="869960"/>
                </a:lnTo>
                <a:close/>
              </a:path>
            </a:pathLst>
          </a:custGeom>
          <a:solidFill>
            <a:schemeClr val="tx1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ijdelijke aanduiding voor tekst 20">
            <a:extLst>
              <a:ext uri="{FF2B5EF4-FFF2-40B4-BE49-F238E27FC236}">
                <a16:creationId xmlns:a16="http://schemas.microsoft.com/office/drawing/2014/main" id="{F030BBB2-78A9-B4C9-0232-F191DA2648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8932863"/>
            <a:ext cx="7924800" cy="1374775"/>
          </a:xfrm>
        </p:spPr>
        <p:txBody>
          <a:bodyPr anchor="b" anchorCtr="0"/>
          <a:lstStyle>
            <a:lvl1pPr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800" dirty="0" err="1"/>
              <a:t>Hier</a:t>
            </a:r>
            <a:r>
              <a:rPr lang="en-US" sz="4800" dirty="0"/>
              <a:t> is </a:t>
            </a:r>
            <a:r>
              <a:rPr lang="en-US" sz="4800" dirty="0" err="1"/>
              <a:t>ruimte</a:t>
            </a:r>
            <a:r>
              <a:rPr lang="en-US" sz="4800" dirty="0"/>
              <a:t> </a:t>
            </a:r>
            <a:br>
              <a:rPr lang="en-US" sz="4800" dirty="0"/>
            </a:br>
            <a:r>
              <a:rPr lang="en-US" sz="4800" dirty="0" err="1"/>
              <a:t>voor</a:t>
            </a:r>
            <a:r>
              <a:rPr lang="en-US" sz="4800" dirty="0"/>
              <a:t> </a:t>
            </a:r>
            <a:r>
              <a:rPr lang="en-US" sz="4800" dirty="0" err="1"/>
              <a:t>een</a:t>
            </a:r>
            <a:r>
              <a:rPr lang="en-US" sz="4800" dirty="0"/>
              <a:t> </a:t>
            </a:r>
            <a:r>
              <a:rPr lang="en-US" sz="4800" dirty="0" err="1"/>
              <a:t>ondertitel</a:t>
            </a:r>
            <a:endParaRPr lang="en-US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14EA9F4-44EC-9A76-4499-28BE9B4FB7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8283" y="975149"/>
            <a:ext cx="3627910" cy="254153"/>
          </a:xfrm>
        </p:spPr>
        <p:txBody>
          <a:bodyPr/>
          <a:lstStyle>
            <a:lvl1pPr algn="r">
              <a:defRPr sz="1600" b="1">
                <a:latin typeface="+mn-lt"/>
              </a:defRPr>
            </a:lvl1pPr>
            <a:lvl2pPr algn="r">
              <a:defRPr sz="1600" b="1">
                <a:latin typeface="+mn-lt"/>
              </a:defRPr>
            </a:lvl2pPr>
            <a:lvl3pPr algn="r">
              <a:defRPr sz="1600" b="1">
                <a:latin typeface="+mn-lt"/>
              </a:defRPr>
            </a:lvl3pPr>
            <a:lvl4pPr algn="r">
              <a:defRPr sz="1600" b="1">
                <a:latin typeface="+mn-lt"/>
              </a:defRPr>
            </a:lvl4pPr>
            <a:lvl5pPr algn="r">
              <a:defRPr sz="1600" b="1">
                <a:latin typeface="+mn-lt"/>
              </a:defRPr>
            </a:lvl5pPr>
          </a:lstStyle>
          <a:p>
            <a:pPr lvl="0"/>
            <a:r>
              <a:rPr lang="nl-NL" dirty="0"/>
              <a:t>Kenniscentrum</a:t>
            </a:r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D004B970-5E80-2FE1-CAB7-EEA509E445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68283" y="1222142"/>
            <a:ext cx="3627910" cy="254153"/>
          </a:xfrm>
        </p:spPr>
        <p:txBody>
          <a:bodyPr/>
          <a:lstStyle>
            <a:lvl1pPr algn="r">
              <a:defRPr sz="1600" b="0">
                <a:latin typeface="+mn-lt"/>
              </a:defRPr>
            </a:lvl1pPr>
            <a:lvl2pPr algn="r">
              <a:defRPr sz="1600" b="0">
                <a:latin typeface="+mn-lt"/>
              </a:defRPr>
            </a:lvl2pPr>
            <a:lvl3pPr algn="r">
              <a:defRPr sz="1600" b="0">
                <a:latin typeface="+mn-lt"/>
              </a:defRPr>
            </a:lvl3pPr>
            <a:lvl4pPr algn="r">
              <a:defRPr sz="1600" b="0">
                <a:latin typeface="+mn-lt"/>
              </a:defRPr>
            </a:lvl4pPr>
            <a:lvl5pPr algn="r">
              <a:defRPr sz="1600" b="0">
                <a:latin typeface="+mn-lt"/>
              </a:defRPr>
            </a:lvl5pPr>
            <a:lvl6pPr>
              <a:defRPr b="0"/>
            </a:lvl6pPr>
          </a:lstStyle>
          <a:p>
            <a:pPr lvl="2"/>
            <a:r>
              <a:rPr lang="nl-NL" dirty="0"/>
              <a:t>Kunst &amp; Samenleving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CD5ED7B-F903-A4E9-FF07-95CC9D717C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0131" y="1007863"/>
            <a:ext cx="10537" cy="432000"/>
          </a:xfrm>
          <a:custGeom>
            <a:avLst/>
            <a:gdLst>
              <a:gd name="connsiteX0" fmla="*/ 0 w 10537"/>
              <a:gd name="connsiteY0" fmla="*/ 0 h 432000"/>
              <a:gd name="connsiteX1" fmla="*/ 10537 w 10537"/>
              <a:gd name="connsiteY1" fmla="*/ 0 h 432000"/>
              <a:gd name="connsiteX2" fmla="*/ 10537 w 10537"/>
              <a:gd name="connsiteY2" fmla="*/ 432000 h 432000"/>
              <a:gd name="connsiteX3" fmla="*/ 0 w 10537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37" h="432000">
                <a:moveTo>
                  <a:pt x="0" y="0"/>
                </a:moveTo>
                <a:lnTo>
                  <a:pt x="10537" y="0"/>
                </a:lnTo>
                <a:lnTo>
                  <a:pt x="10537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pPr lvl="0"/>
            <a:r>
              <a:rPr lang="nl-NL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9602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uw -titleslide - img right - kenniscentrum">
    <p:bg>
      <p:bgPr>
        <a:solidFill>
          <a:srgbClr val="5784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3409AF89-1E2C-FBDC-569A-E9BA4E289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058400" y="0"/>
            <a:ext cx="100520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90942" y="3673475"/>
            <a:ext cx="7924458" cy="4556125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88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Hier is ruimte </a:t>
            </a:r>
            <a:br>
              <a:rPr lang="nl-NL" dirty="0"/>
            </a:br>
            <a:r>
              <a:rPr lang="nl-NL" dirty="0"/>
              <a:t>voor een titel over drie regels</a:t>
            </a:r>
            <a:endParaRPr dirty="0"/>
          </a:p>
        </p:txBody>
      </p:sp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EF8D8FF9-2B86-BEE3-7C4D-B96F0C5776EF}"/>
              </a:ext>
            </a:extLst>
          </p:cNvPr>
          <p:cNvSpPr/>
          <p:nvPr userDrawn="1"/>
        </p:nvSpPr>
        <p:spPr>
          <a:xfrm>
            <a:off x="1019148" y="795338"/>
            <a:ext cx="863168" cy="866202"/>
          </a:xfrm>
          <a:custGeom>
            <a:avLst/>
            <a:gdLst>
              <a:gd name="connsiteX0" fmla="*/ 868878 w 1738838"/>
              <a:gd name="connsiteY0" fmla="*/ 1143175 h 1746413"/>
              <a:gd name="connsiteX1" fmla="*/ 1636044 w 1738838"/>
              <a:gd name="connsiteY1" fmla="*/ 1298448 h 1746413"/>
              <a:gd name="connsiteX2" fmla="*/ 1402324 w 1738838"/>
              <a:gd name="connsiteY2" fmla="*/ 1567876 h 1746413"/>
              <a:gd name="connsiteX3" fmla="*/ 868878 w 1738838"/>
              <a:gd name="connsiteY3" fmla="*/ 1143175 h 1746413"/>
              <a:gd name="connsiteX4" fmla="*/ 3246 w 1738838"/>
              <a:gd name="connsiteY4" fmla="*/ 947867 h 1746413"/>
              <a:gd name="connsiteX5" fmla="*/ 47069 w 1738838"/>
              <a:gd name="connsiteY5" fmla="*/ 957605 h 1746413"/>
              <a:gd name="connsiteX6" fmla="*/ 1096106 w 1738838"/>
              <a:gd name="connsiteY6" fmla="*/ 1717739 h 1746413"/>
              <a:gd name="connsiteX7" fmla="*/ 873206 w 1738838"/>
              <a:gd name="connsiteY7" fmla="*/ 1746413 h 1746413"/>
              <a:gd name="connsiteX8" fmla="*/ 3246 w 1738838"/>
              <a:gd name="connsiteY8" fmla="*/ 947867 h 1746413"/>
              <a:gd name="connsiteX9" fmla="*/ 1625224 w 1738838"/>
              <a:gd name="connsiteY9" fmla="*/ 429569 h 1746413"/>
              <a:gd name="connsiteX10" fmla="*/ 1738838 w 1738838"/>
              <a:gd name="connsiteY10" fmla="*/ 759050 h 1746413"/>
              <a:gd name="connsiteX11" fmla="*/ 1124780 w 1738838"/>
              <a:gd name="connsiteY11" fmla="*/ 1050119 h 1746413"/>
              <a:gd name="connsiteX12" fmla="*/ 474474 w 1738838"/>
              <a:gd name="connsiteY12" fmla="*/ 984115 h 1746413"/>
              <a:gd name="connsiteX13" fmla="*/ 1625224 w 1738838"/>
              <a:gd name="connsiteY13" fmla="*/ 429569 h 1746413"/>
              <a:gd name="connsiteX14" fmla="*/ 873206 w 1738838"/>
              <a:gd name="connsiteY14" fmla="*/ 0 h 1746413"/>
              <a:gd name="connsiteX15" fmla="*/ 1422342 w 1738838"/>
              <a:gd name="connsiteY15" fmla="*/ 193144 h 1746413"/>
              <a:gd name="connsiteX16" fmla="*/ 1280053 w 1738838"/>
              <a:gd name="connsiteY16" fmla="*/ 286200 h 1746413"/>
              <a:gd name="connsiteX17" fmla="*/ 982492 w 1738838"/>
              <a:gd name="connsiteY17" fmla="*/ 113614 h 1746413"/>
              <a:gd name="connsiteX18" fmla="*/ 502067 w 1738838"/>
              <a:gd name="connsiteY18" fmla="*/ 134173 h 1746413"/>
              <a:gd name="connsiteX19" fmla="*/ 543725 w 1738838"/>
              <a:gd name="connsiteY19" fmla="*/ 185029 h 1746413"/>
              <a:gd name="connsiteX20" fmla="*/ 624878 w 1738838"/>
              <a:gd name="connsiteY20" fmla="*/ 175291 h 1746413"/>
              <a:gd name="connsiteX21" fmla="*/ 901880 w 1738838"/>
              <a:gd name="connsiteY21" fmla="*/ 253197 h 1746413"/>
              <a:gd name="connsiteX22" fmla="*/ 1012789 w 1738838"/>
              <a:gd name="connsiteY22" fmla="*/ 473393 h 1746413"/>
              <a:gd name="connsiteX23" fmla="*/ 869419 w 1738838"/>
              <a:gd name="connsiteY23" fmla="*/ 615681 h 1746413"/>
              <a:gd name="connsiteX24" fmla="*/ 674652 w 1738838"/>
              <a:gd name="connsiteY24" fmla="*/ 537774 h 1746413"/>
              <a:gd name="connsiteX25" fmla="*/ 253197 w 1738838"/>
              <a:gd name="connsiteY25" fmla="*/ 596745 h 1746413"/>
              <a:gd name="connsiteX26" fmla="*/ 325694 w 1738838"/>
              <a:gd name="connsiteY26" fmla="*/ 643814 h 1746413"/>
              <a:gd name="connsiteX27" fmla="*/ 542102 w 1738838"/>
              <a:gd name="connsiteY27" fmla="*/ 644896 h 1746413"/>
              <a:gd name="connsiteX28" fmla="*/ 645978 w 1738838"/>
              <a:gd name="connsiteY28" fmla="*/ 750395 h 1746413"/>
              <a:gd name="connsiteX29" fmla="*/ 300807 w 1738838"/>
              <a:gd name="connsiteY29" fmla="*/ 882404 h 1746413"/>
              <a:gd name="connsiteX30" fmla="*/ 0 w 1738838"/>
              <a:gd name="connsiteY30" fmla="*/ 875912 h 1746413"/>
              <a:gd name="connsiteX31" fmla="*/ 0 w 1738838"/>
              <a:gd name="connsiteY31" fmla="*/ 873206 h 1746413"/>
              <a:gd name="connsiteX32" fmla="*/ 873206 w 1738838"/>
              <a:gd name="connsiteY32" fmla="*/ 0 h 174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38838" h="1746413">
                <a:moveTo>
                  <a:pt x="868878" y="1143175"/>
                </a:moveTo>
                <a:cubicBezTo>
                  <a:pt x="1132355" y="1171849"/>
                  <a:pt x="1397454" y="1217295"/>
                  <a:pt x="1636044" y="1298448"/>
                </a:cubicBezTo>
                <a:cubicBezTo>
                  <a:pt x="1577073" y="1403406"/>
                  <a:pt x="1497543" y="1495379"/>
                  <a:pt x="1402324" y="1567876"/>
                </a:cubicBezTo>
                <a:cubicBezTo>
                  <a:pt x="1072301" y="1289791"/>
                  <a:pt x="868878" y="1143175"/>
                  <a:pt x="868878" y="1143175"/>
                </a:cubicBezTo>
                <a:close/>
                <a:moveTo>
                  <a:pt x="3246" y="947867"/>
                </a:moveTo>
                <a:cubicBezTo>
                  <a:pt x="18395" y="950572"/>
                  <a:pt x="33002" y="953818"/>
                  <a:pt x="47069" y="957605"/>
                </a:cubicBezTo>
                <a:cubicBezTo>
                  <a:pt x="522625" y="1092860"/>
                  <a:pt x="890519" y="1424506"/>
                  <a:pt x="1096106" y="1717739"/>
                </a:cubicBezTo>
                <a:cubicBezTo>
                  <a:pt x="1024692" y="1736133"/>
                  <a:pt x="950031" y="1746413"/>
                  <a:pt x="873206" y="1746413"/>
                </a:cubicBezTo>
                <a:cubicBezTo>
                  <a:pt x="416044" y="1746413"/>
                  <a:pt x="41117" y="1395291"/>
                  <a:pt x="3246" y="947867"/>
                </a:cubicBezTo>
                <a:close/>
                <a:moveTo>
                  <a:pt x="1625224" y="429569"/>
                </a:moveTo>
                <a:cubicBezTo>
                  <a:pt x="1683654" y="528576"/>
                  <a:pt x="1723148" y="640026"/>
                  <a:pt x="1738838" y="759050"/>
                </a:cubicBezTo>
                <a:cubicBezTo>
                  <a:pt x="1646323" y="843990"/>
                  <a:pt x="1402864" y="1016035"/>
                  <a:pt x="1124780" y="1050119"/>
                </a:cubicBezTo>
                <a:cubicBezTo>
                  <a:pt x="816399" y="1087991"/>
                  <a:pt x="474474" y="984115"/>
                  <a:pt x="474474" y="984115"/>
                </a:cubicBezTo>
                <a:cubicBezTo>
                  <a:pt x="755263" y="960310"/>
                  <a:pt x="1153995" y="892682"/>
                  <a:pt x="1625224" y="429569"/>
                </a:cubicBezTo>
                <a:close/>
                <a:moveTo>
                  <a:pt x="873206" y="0"/>
                </a:moveTo>
                <a:cubicBezTo>
                  <a:pt x="1080958" y="0"/>
                  <a:pt x="1271397" y="72497"/>
                  <a:pt x="1422342" y="193144"/>
                </a:cubicBezTo>
                <a:cubicBezTo>
                  <a:pt x="1372027" y="222900"/>
                  <a:pt x="1325499" y="256444"/>
                  <a:pt x="1280053" y="286200"/>
                </a:cubicBezTo>
                <a:cubicBezTo>
                  <a:pt x="1199982" y="219654"/>
                  <a:pt x="1092860" y="149863"/>
                  <a:pt x="982492" y="113614"/>
                </a:cubicBezTo>
                <a:cubicBezTo>
                  <a:pt x="822350" y="62217"/>
                  <a:pt x="622714" y="67086"/>
                  <a:pt x="502067" y="134173"/>
                </a:cubicBezTo>
                <a:lnTo>
                  <a:pt x="543725" y="185029"/>
                </a:lnTo>
                <a:lnTo>
                  <a:pt x="624878" y="175291"/>
                </a:lnTo>
                <a:cubicBezTo>
                  <a:pt x="729836" y="166093"/>
                  <a:pt x="826138" y="194767"/>
                  <a:pt x="901880" y="253197"/>
                </a:cubicBezTo>
                <a:cubicBezTo>
                  <a:pt x="996018" y="312710"/>
                  <a:pt x="1052284" y="398191"/>
                  <a:pt x="1012789" y="473393"/>
                </a:cubicBezTo>
                <a:cubicBezTo>
                  <a:pt x="982492" y="525872"/>
                  <a:pt x="938129" y="579433"/>
                  <a:pt x="869419" y="615681"/>
                </a:cubicBezTo>
                <a:cubicBezTo>
                  <a:pt x="807202" y="584302"/>
                  <a:pt x="744985" y="552923"/>
                  <a:pt x="674652" y="537774"/>
                </a:cubicBezTo>
                <a:cubicBezTo>
                  <a:pt x="506395" y="493951"/>
                  <a:pt x="367353" y="541020"/>
                  <a:pt x="253197" y="596745"/>
                </a:cubicBezTo>
                <a:cubicBezTo>
                  <a:pt x="269428" y="614599"/>
                  <a:pt x="298643" y="633535"/>
                  <a:pt x="325694" y="643814"/>
                </a:cubicBezTo>
                <a:cubicBezTo>
                  <a:pt x="385747" y="627583"/>
                  <a:pt x="473393" y="623255"/>
                  <a:pt x="542102" y="644896"/>
                </a:cubicBezTo>
                <a:cubicBezTo>
                  <a:pt x="596745" y="669783"/>
                  <a:pt x="649765" y="706031"/>
                  <a:pt x="645978" y="750395"/>
                </a:cubicBezTo>
                <a:cubicBezTo>
                  <a:pt x="607566" y="852648"/>
                  <a:pt x="445259" y="878076"/>
                  <a:pt x="300807" y="882404"/>
                </a:cubicBezTo>
                <a:cubicBezTo>
                  <a:pt x="205047" y="886191"/>
                  <a:pt x="101712" y="879699"/>
                  <a:pt x="0" y="875912"/>
                </a:cubicBezTo>
                <a:cubicBezTo>
                  <a:pt x="0" y="874830"/>
                  <a:pt x="0" y="874289"/>
                  <a:pt x="0" y="873206"/>
                </a:cubicBezTo>
                <a:cubicBezTo>
                  <a:pt x="0" y="391158"/>
                  <a:pt x="391157" y="0"/>
                  <a:pt x="873206" y="0"/>
                </a:cubicBezTo>
                <a:close/>
              </a:path>
            </a:pathLst>
          </a:custGeom>
          <a:solidFill>
            <a:schemeClr val="tx2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4881AE38-02D3-4499-A795-01BB4D2D5545}"/>
              </a:ext>
            </a:extLst>
          </p:cNvPr>
          <p:cNvSpPr/>
          <p:nvPr userDrawn="1"/>
        </p:nvSpPr>
        <p:spPr>
          <a:xfrm>
            <a:off x="2030605" y="1015690"/>
            <a:ext cx="1674752" cy="440078"/>
          </a:xfrm>
          <a:custGeom>
            <a:avLst/>
            <a:gdLst>
              <a:gd name="connsiteX0" fmla="*/ 1238936 w 3373761"/>
              <a:gd name="connsiteY0" fmla="*/ 554546 h 887274"/>
              <a:gd name="connsiteX1" fmla="*/ 1238936 w 3373761"/>
              <a:gd name="connsiteY1" fmla="*/ 554802 h 887274"/>
              <a:gd name="connsiteX2" fmla="*/ 1204175 w 3373761"/>
              <a:gd name="connsiteY2" fmla="*/ 571250 h 887274"/>
              <a:gd name="connsiteX3" fmla="*/ 1161570 w 3373761"/>
              <a:gd name="connsiteY3" fmla="*/ 579433 h 887274"/>
              <a:gd name="connsiteX4" fmla="*/ 1069055 w 3373761"/>
              <a:gd name="connsiteY4" fmla="*/ 592418 h 887274"/>
              <a:gd name="connsiteX5" fmla="*/ 1026315 w 3373761"/>
              <a:gd name="connsiteY5" fmla="*/ 602697 h 887274"/>
              <a:gd name="connsiteX6" fmla="*/ 989526 w 3373761"/>
              <a:gd name="connsiteY6" fmla="*/ 621092 h 887274"/>
              <a:gd name="connsiteX7" fmla="*/ 964639 w 3373761"/>
              <a:gd name="connsiteY7" fmla="*/ 651389 h 887274"/>
              <a:gd name="connsiteX8" fmla="*/ 955441 w 3373761"/>
              <a:gd name="connsiteY8" fmla="*/ 696835 h 887274"/>
              <a:gd name="connsiteX9" fmla="*/ 968967 w 3373761"/>
              <a:gd name="connsiteY9" fmla="*/ 735788 h 887274"/>
              <a:gd name="connsiteX10" fmla="*/ 1001428 w 3373761"/>
              <a:gd name="connsiteY10" fmla="*/ 760675 h 887274"/>
              <a:gd name="connsiteX11" fmla="*/ 1043086 w 3373761"/>
              <a:gd name="connsiteY11" fmla="*/ 773659 h 887274"/>
              <a:gd name="connsiteX12" fmla="*/ 1083663 w 3373761"/>
              <a:gd name="connsiteY12" fmla="*/ 777447 h 887274"/>
              <a:gd name="connsiteX13" fmla="*/ 1133437 w 3373761"/>
              <a:gd name="connsiteY13" fmla="*/ 771495 h 887274"/>
              <a:gd name="connsiteX14" fmla="*/ 1183752 w 3373761"/>
              <a:gd name="connsiteY14" fmla="*/ 750937 h 887274"/>
              <a:gd name="connsiteX15" fmla="*/ 1223246 w 3373761"/>
              <a:gd name="connsiteY15" fmla="*/ 713606 h 887274"/>
              <a:gd name="connsiteX16" fmla="*/ 1238936 w 3373761"/>
              <a:gd name="connsiteY16" fmla="*/ 658422 h 887274"/>
              <a:gd name="connsiteX17" fmla="*/ 1238936 w 3373761"/>
              <a:gd name="connsiteY17" fmla="*/ 554802 h 887274"/>
              <a:gd name="connsiteX18" fmla="*/ 1239477 w 3373761"/>
              <a:gd name="connsiteY18" fmla="*/ 554546 h 887274"/>
              <a:gd name="connsiteX19" fmla="*/ 3072993 w 3373761"/>
              <a:gd name="connsiteY19" fmla="*/ 332187 h 887274"/>
              <a:gd name="connsiteX20" fmla="*/ 3006448 w 3373761"/>
              <a:gd name="connsiteY20" fmla="*/ 345172 h 887274"/>
              <a:gd name="connsiteX21" fmla="*/ 2955051 w 3373761"/>
              <a:gd name="connsiteY21" fmla="*/ 380338 h 887274"/>
              <a:gd name="connsiteX22" fmla="*/ 2920967 w 3373761"/>
              <a:gd name="connsiteY22" fmla="*/ 433358 h 887274"/>
              <a:gd name="connsiteX23" fmla="*/ 2906900 w 3373761"/>
              <a:gd name="connsiteY23" fmla="*/ 499362 h 887274"/>
              <a:gd name="connsiteX24" fmla="*/ 3231512 w 3373761"/>
              <a:gd name="connsiteY24" fmla="*/ 499362 h 887274"/>
              <a:gd name="connsiteX25" fmla="*/ 3217446 w 3373761"/>
              <a:gd name="connsiteY25" fmla="*/ 436063 h 887274"/>
              <a:gd name="connsiteX26" fmla="*/ 3185525 w 3373761"/>
              <a:gd name="connsiteY26" fmla="*/ 383043 h 887274"/>
              <a:gd name="connsiteX27" fmla="*/ 3136833 w 3373761"/>
              <a:gd name="connsiteY27" fmla="*/ 346254 h 887274"/>
              <a:gd name="connsiteX28" fmla="*/ 3072993 w 3373761"/>
              <a:gd name="connsiteY28" fmla="*/ 332187 h 887274"/>
              <a:gd name="connsiteX29" fmla="*/ 2180851 w 3373761"/>
              <a:gd name="connsiteY29" fmla="*/ 240213 h 887274"/>
              <a:gd name="connsiteX30" fmla="*/ 2692115 w 3373761"/>
              <a:gd name="connsiteY30" fmla="*/ 240213 h 887274"/>
              <a:gd name="connsiteX31" fmla="*/ 2692115 w 3373761"/>
              <a:gd name="connsiteY31" fmla="*/ 337597 h 887274"/>
              <a:gd name="connsiteX32" fmla="*/ 2331796 w 3373761"/>
              <a:gd name="connsiteY32" fmla="*/ 760133 h 887274"/>
              <a:gd name="connsiteX33" fmla="*/ 2710510 w 3373761"/>
              <a:gd name="connsiteY33" fmla="*/ 760133 h 887274"/>
              <a:gd name="connsiteX34" fmla="*/ 2710510 w 3373761"/>
              <a:gd name="connsiteY34" fmla="*/ 869960 h 887274"/>
              <a:gd name="connsiteX35" fmla="*/ 2156505 w 3373761"/>
              <a:gd name="connsiteY35" fmla="*/ 869960 h 887274"/>
              <a:gd name="connsiteX36" fmla="*/ 2156505 w 3373761"/>
              <a:gd name="connsiteY36" fmla="*/ 772577 h 887274"/>
              <a:gd name="connsiteX37" fmla="*/ 2504922 w 3373761"/>
              <a:gd name="connsiteY37" fmla="*/ 349499 h 887274"/>
              <a:gd name="connsiteX38" fmla="*/ 2180851 w 3373761"/>
              <a:gd name="connsiteY38" fmla="*/ 349499 h 887274"/>
              <a:gd name="connsiteX39" fmla="*/ 1123699 w 3373761"/>
              <a:gd name="connsiteY39" fmla="*/ 223442 h 887274"/>
              <a:gd name="connsiteX40" fmla="*/ 1215131 w 3373761"/>
              <a:gd name="connsiteY40" fmla="*/ 233180 h 887274"/>
              <a:gd name="connsiteX41" fmla="*/ 1296284 w 3373761"/>
              <a:gd name="connsiteY41" fmla="*/ 265101 h 887274"/>
              <a:gd name="connsiteX42" fmla="*/ 1354173 w 3373761"/>
              <a:gd name="connsiteY42" fmla="*/ 321908 h 887274"/>
              <a:gd name="connsiteX43" fmla="*/ 1376355 w 3373761"/>
              <a:gd name="connsiteY43" fmla="*/ 406307 h 887274"/>
              <a:gd name="connsiteX44" fmla="*/ 1376355 w 3373761"/>
              <a:gd name="connsiteY44" fmla="*/ 729837 h 887274"/>
              <a:gd name="connsiteX45" fmla="*/ 1378519 w 3373761"/>
              <a:gd name="connsiteY45" fmla="*/ 729837 h 887274"/>
              <a:gd name="connsiteX46" fmla="*/ 1385011 w 3373761"/>
              <a:gd name="connsiteY46" fmla="*/ 766626 h 887274"/>
              <a:gd name="connsiteX47" fmla="*/ 1410980 w 3373761"/>
              <a:gd name="connsiteY47" fmla="*/ 777447 h 887274"/>
              <a:gd name="connsiteX48" fmla="*/ 1425588 w 3373761"/>
              <a:gd name="connsiteY48" fmla="*/ 777447 h 887274"/>
              <a:gd name="connsiteX49" fmla="*/ 1445064 w 3373761"/>
              <a:gd name="connsiteY49" fmla="*/ 775283 h 887274"/>
              <a:gd name="connsiteX50" fmla="*/ 1445064 w 3373761"/>
              <a:gd name="connsiteY50" fmla="*/ 871584 h 887274"/>
              <a:gd name="connsiteX51" fmla="*/ 1426129 w 3373761"/>
              <a:gd name="connsiteY51" fmla="*/ 876994 h 887274"/>
              <a:gd name="connsiteX52" fmla="*/ 1402324 w 3373761"/>
              <a:gd name="connsiteY52" fmla="*/ 882405 h 887274"/>
              <a:gd name="connsiteX53" fmla="*/ 1377978 w 3373761"/>
              <a:gd name="connsiteY53" fmla="*/ 886192 h 887274"/>
              <a:gd name="connsiteX54" fmla="*/ 1357419 w 3373761"/>
              <a:gd name="connsiteY54" fmla="*/ 887274 h 887274"/>
              <a:gd name="connsiteX55" fmla="*/ 1286545 w 3373761"/>
              <a:gd name="connsiteY55" fmla="*/ 869961 h 887274"/>
              <a:gd name="connsiteX56" fmla="*/ 1249756 w 3373761"/>
              <a:gd name="connsiteY56" fmla="*/ 810449 h 887274"/>
              <a:gd name="connsiteX57" fmla="*/ 1148044 w 3373761"/>
              <a:gd name="connsiteY57" fmla="*/ 868879 h 887274"/>
              <a:gd name="connsiteX58" fmla="*/ 1031725 w 3373761"/>
              <a:gd name="connsiteY58" fmla="*/ 887274 h 887274"/>
              <a:gd name="connsiteX59" fmla="*/ 950031 w 3373761"/>
              <a:gd name="connsiteY59" fmla="*/ 875912 h 887274"/>
              <a:gd name="connsiteX60" fmla="*/ 881322 w 3373761"/>
              <a:gd name="connsiteY60" fmla="*/ 841828 h 887274"/>
              <a:gd name="connsiteX61" fmla="*/ 833712 w 3373761"/>
              <a:gd name="connsiteY61" fmla="*/ 784480 h 887274"/>
              <a:gd name="connsiteX62" fmla="*/ 815858 w 3373761"/>
              <a:gd name="connsiteY62" fmla="*/ 703327 h 887274"/>
              <a:gd name="connsiteX63" fmla="*/ 836958 w 3373761"/>
              <a:gd name="connsiteY63" fmla="*/ 608107 h 887274"/>
              <a:gd name="connsiteX64" fmla="*/ 893224 w 3373761"/>
              <a:gd name="connsiteY64" fmla="*/ 550759 h 887274"/>
              <a:gd name="connsiteX65" fmla="*/ 971131 w 3373761"/>
              <a:gd name="connsiteY65" fmla="*/ 521003 h 887274"/>
              <a:gd name="connsiteX66" fmla="*/ 1058235 w 3373761"/>
              <a:gd name="connsiteY66" fmla="*/ 506937 h 887274"/>
              <a:gd name="connsiteX67" fmla="*/ 1130191 w 3373761"/>
              <a:gd name="connsiteY67" fmla="*/ 496657 h 887274"/>
              <a:gd name="connsiteX68" fmla="*/ 1190244 w 3373761"/>
              <a:gd name="connsiteY68" fmla="*/ 486378 h 887274"/>
              <a:gd name="connsiteX69" fmla="*/ 1231903 w 3373761"/>
              <a:gd name="connsiteY69" fmla="*/ 463655 h 887274"/>
              <a:gd name="connsiteX70" fmla="*/ 1247051 w 3373761"/>
              <a:gd name="connsiteY70" fmla="*/ 418209 h 887274"/>
              <a:gd name="connsiteX71" fmla="*/ 1234066 w 3373761"/>
              <a:gd name="connsiteY71" fmla="*/ 374387 h 887274"/>
              <a:gd name="connsiteX72" fmla="*/ 1202146 w 3373761"/>
              <a:gd name="connsiteY72" fmla="*/ 348418 h 887274"/>
              <a:gd name="connsiteX73" fmla="*/ 1159947 w 3373761"/>
              <a:gd name="connsiteY73" fmla="*/ 335974 h 887274"/>
              <a:gd name="connsiteX74" fmla="*/ 1116124 w 3373761"/>
              <a:gd name="connsiteY74" fmla="*/ 332728 h 887274"/>
              <a:gd name="connsiteX75" fmla="*/ 1019823 w 3373761"/>
              <a:gd name="connsiteY75" fmla="*/ 357074 h 887274"/>
              <a:gd name="connsiteX76" fmla="*/ 977082 w 3373761"/>
              <a:gd name="connsiteY76" fmla="*/ 432817 h 887274"/>
              <a:gd name="connsiteX77" fmla="*/ 838040 w 3373761"/>
              <a:gd name="connsiteY77" fmla="*/ 432817 h 887274"/>
              <a:gd name="connsiteX78" fmla="*/ 867255 w 3373761"/>
              <a:gd name="connsiteY78" fmla="*/ 331646 h 887274"/>
              <a:gd name="connsiteX79" fmla="*/ 932177 w 3373761"/>
              <a:gd name="connsiteY79" fmla="*/ 267265 h 887274"/>
              <a:gd name="connsiteX80" fmla="*/ 1021446 w 3373761"/>
              <a:gd name="connsiteY80" fmla="*/ 233180 h 887274"/>
              <a:gd name="connsiteX81" fmla="*/ 1123699 w 3373761"/>
              <a:gd name="connsiteY81" fmla="*/ 223442 h 887274"/>
              <a:gd name="connsiteX82" fmla="*/ 3074075 w 3373761"/>
              <a:gd name="connsiteY82" fmla="*/ 222901 h 887274"/>
              <a:gd name="connsiteX83" fmla="*/ 3207166 w 3373761"/>
              <a:gd name="connsiteY83" fmla="*/ 253739 h 887274"/>
              <a:gd name="connsiteX84" fmla="*/ 3305091 w 3373761"/>
              <a:gd name="connsiteY84" fmla="*/ 335974 h 887274"/>
              <a:gd name="connsiteX85" fmla="*/ 3361898 w 3373761"/>
              <a:gd name="connsiteY85" fmla="*/ 453376 h 887274"/>
              <a:gd name="connsiteX86" fmla="*/ 3371095 w 3373761"/>
              <a:gd name="connsiteY86" fmla="*/ 590254 h 887274"/>
              <a:gd name="connsiteX87" fmla="*/ 2907982 w 3373761"/>
              <a:gd name="connsiteY87" fmla="*/ 590254 h 887274"/>
              <a:gd name="connsiteX88" fmla="*/ 2907982 w 3373761"/>
              <a:gd name="connsiteY88" fmla="*/ 590795 h 887274"/>
              <a:gd name="connsiteX89" fmla="*/ 2918262 w 3373761"/>
              <a:gd name="connsiteY89" fmla="*/ 661668 h 887274"/>
              <a:gd name="connsiteX90" fmla="*/ 2949099 w 3373761"/>
              <a:gd name="connsiteY90" fmla="*/ 721181 h 887274"/>
              <a:gd name="connsiteX91" fmla="*/ 3001578 w 3373761"/>
              <a:gd name="connsiteY91" fmla="*/ 761757 h 887274"/>
              <a:gd name="connsiteX92" fmla="*/ 3077321 w 3373761"/>
              <a:gd name="connsiteY92" fmla="*/ 776906 h 887274"/>
              <a:gd name="connsiteX93" fmla="*/ 3175246 w 3373761"/>
              <a:gd name="connsiteY93" fmla="*/ 750937 h 887274"/>
              <a:gd name="connsiteX94" fmla="*/ 3230430 w 3373761"/>
              <a:gd name="connsiteY94" fmla="*/ 672489 h 887274"/>
              <a:gd name="connsiteX95" fmla="*/ 3361898 w 3373761"/>
              <a:gd name="connsiteY95" fmla="*/ 672489 h 887274"/>
              <a:gd name="connsiteX96" fmla="*/ 3324027 w 3373761"/>
              <a:gd name="connsiteY96" fmla="*/ 763921 h 887274"/>
              <a:gd name="connsiteX97" fmla="*/ 3259645 w 3373761"/>
              <a:gd name="connsiteY97" fmla="*/ 831549 h 887274"/>
              <a:gd name="connsiteX98" fmla="*/ 3175246 w 3373761"/>
              <a:gd name="connsiteY98" fmla="*/ 873207 h 887274"/>
              <a:gd name="connsiteX99" fmla="*/ 3077321 w 3373761"/>
              <a:gd name="connsiteY99" fmla="*/ 887274 h 887274"/>
              <a:gd name="connsiteX100" fmla="*/ 2945853 w 3373761"/>
              <a:gd name="connsiteY100" fmla="*/ 862928 h 887274"/>
              <a:gd name="connsiteX101" fmla="*/ 2849011 w 3373761"/>
              <a:gd name="connsiteY101" fmla="*/ 794759 h 887274"/>
              <a:gd name="connsiteX102" fmla="*/ 2789498 w 3373761"/>
              <a:gd name="connsiteY102" fmla="*/ 689801 h 887274"/>
              <a:gd name="connsiteX103" fmla="*/ 2769481 w 3373761"/>
              <a:gd name="connsiteY103" fmla="*/ 555628 h 887274"/>
              <a:gd name="connsiteX104" fmla="*/ 2790581 w 3373761"/>
              <a:gd name="connsiteY104" fmla="*/ 428489 h 887274"/>
              <a:gd name="connsiteX105" fmla="*/ 2851716 w 3373761"/>
              <a:gd name="connsiteY105" fmla="*/ 322449 h 887274"/>
              <a:gd name="connsiteX106" fmla="*/ 2947476 w 3373761"/>
              <a:gd name="connsiteY106" fmla="*/ 249952 h 887274"/>
              <a:gd name="connsiteX107" fmla="*/ 3074075 w 3373761"/>
              <a:gd name="connsiteY107" fmla="*/ 222901 h 887274"/>
              <a:gd name="connsiteX108" fmla="*/ 1845419 w 3373761"/>
              <a:gd name="connsiteY108" fmla="*/ 222901 h 887274"/>
              <a:gd name="connsiteX109" fmla="*/ 2008807 w 3373761"/>
              <a:gd name="connsiteY109" fmla="*/ 276462 h 887274"/>
              <a:gd name="connsiteX110" fmla="*/ 2068319 w 3373761"/>
              <a:gd name="connsiteY110" fmla="*/ 437145 h 887274"/>
              <a:gd name="connsiteX111" fmla="*/ 2068319 w 3373761"/>
              <a:gd name="connsiteY111" fmla="*/ 869420 h 887274"/>
              <a:gd name="connsiteX112" fmla="*/ 1929277 w 3373761"/>
              <a:gd name="connsiteY112" fmla="*/ 869420 h 887274"/>
              <a:gd name="connsiteX113" fmla="*/ 1929277 w 3373761"/>
              <a:gd name="connsiteY113" fmla="*/ 473934 h 887274"/>
              <a:gd name="connsiteX114" fmla="*/ 1897357 w 3373761"/>
              <a:gd name="connsiteY114" fmla="*/ 366271 h 887274"/>
              <a:gd name="connsiteX115" fmla="*/ 1805925 w 3373761"/>
              <a:gd name="connsiteY115" fmla="*/ 332728 h 887274"/>
              <a:gd name="connsiteX116" fmla="*/ 1742625 w 3373761"/>
              <a:gd name="connsiteY116" fmla="*/ 345713 h 887274"/>
              <a:gd name="connsiteX117" fmla="*/ 1695016 w 3373761"/>
              <a:gd name="connsiteY117" fmla="*/ 380879 h 887274"/>
              <a:gd name="connsiteX118" fmla="*/ 1664719 w 3373761"/>
              <a:gd name="connsiteY118" fmla="*/ 433899 h 887274"/>
              <a:gd name="connsiteX119" fmla="*/ 1653898 w 3373761"/>
              <a:gd name="connsiteY119" fmla="*/ 498280 h 887274"/>
              <a:gd name="connsiteX120" fmla="*/ 1653898 w 3373761"/>
              <a:gd name="connsiteY120" fmla="*/ 869961 h 887274"/>
              <a:gd name="connsiteX121" fmla="*/ 1514856 w 3373761"/>
              <a:gd name="connsiteY121" fmla="*/ 869961 h 887274"/>
              <a:gd name="connsiteX122" fmla="*/ 1514856 w 3373761"/>
              <a:gd name="connsiteY122" fmla="*/ 240214 h 887274"/>
              <a:gd name="connsiteX123" fmla="*/ 1515938 w 3373761"/>
              <a:gd name="connsiteY123" fmla="*/ 240214 h 887274"/>
              <a:gd name="connsiteX124" fmla="*/ 1647406 w 3373761"/>
              <a:gd name="connsiteY124" fmla="*/ 240214 h 887274"/>
              <a:gd name="connsiteX125" fmla="*/ 1647406 w 3373761"/>
              <a:gd name="connsiteY125" fmla="*/ 332728 h 887274"/>
              <a:gd name="connsiteX126" fmla="*/ 1649570 w 3373761"/>
              <a:gd name="connsiteY126" fmla="*/ 334892 h 887274"/>
              <a:gd name="connsiteX127" fmla="*/ 1732346 w 3373761"/>
              <a:gd name="connsiteY127" fmla="*/ 252657 h 887274"/>
              <a:gd name="connsiteX128" fmla="*/ 1845419 w 3373761"/>
              <a:gd name="connsiteY128" fmla="*/ 222901 h 887274"/>
              <a:gd name="connsiteX129" fmla="*/ 0 w 3373761"/>
              <a:gd name="connsiteY129" fmla="*/ 0 h 887274"/>
              <a:gd name="connsiteX130" fmla="*/ 152568 w 3373761"/>
              <a:gd name="connsiteY130" fmla="*/ 0 h 887274"/>
              <a:gd name="connsiteX131" fmla="*/ 152568 w 3373761"/>
              <a:gd name="connsiteY131" fmla="*/ 346253 h 887274"/>
              <a:gd name="connsiteX132" fmla="*/ 548053 w 3373761"/>
              <a:gd name="connsiteY132" fmla="*/ 346253 h 887274"/>
              <a:gd name="connsiteX133" fmla="*/ 548053 w 3373761"/>
              <a:gd name="connsiteY133" fmla="*/ 0 h 887274"/>
              <a:gd name="connsiteX134" fmla="*/ 700621 w 3373761"/>
              <a:gd name="connsiteY134" fmla="*/ 0 h 887274"/>
              <a:gd name="connsiteX135" fmla="*/ 700621 w 3373761"/>
              <a:gd name="connsiteY135" fmla="*/ 869960 h 887274"/>
              <a:gd name="connsiteX136" fmla="*/ 548053 w 3373761"/>
              <a:gd name="connsiteY136" fmla="*/ 869960 h 887274"/>
              <a:gd name="connsiteX137" fmla="*/ 548053 w 3373761"/>
              <a:gd name="connsiteY137" fmla="*/ 477721 h 887274"/>
              <a:gd name="connsiteX138" fmla="*/ 152568 w 3373761"/>
              <a:gd name="connsiteY138" fmla="*/ 477721 h 887274"/>
              <a:gd name="connsiteX139" fmla="*/ 152568 w 3373761"/>
              <a:gd name="connsiteY139" fmla="*/ 869960 h 887274"/>
              <a:gd name="connsiteX140" fmla="*/ 0 w 3373761"/>
              <a:gd name="connsiteY140" fmla="*/ 869960 h 88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3373761" h="887274">
                <a:moveTo>
                  <a:pt x="1238936" y="554546"/>
                </a:moveTo>
                <a:lnTo>
                  <a:pt x="1238936" y="554802"/>
                </a:lnTo>
                <a:lnTo>
                  <a:pt x="1204175" y="571250"/>
                </a:lnTo>
                <a:cubicBezTo>
                  <a:pt x="1191191" y="575376"/>
                  <a:pt x="1176989" y="578081"/>
                  <a:pt x="1161570" y="579433"/>
                </a:cubicBezTo>
                <a:cubicBezTo>
                  <a:pt x="1130732" y="582138"/>
                  <a:pt x="1099894" y="586467"/>
                  <a:pt x="1069055" y="592418"/>
                </a:cubicBezTo>
                <a:cubicBezTo>
                  <a:pt x="1054448" y="595123"/>
                  <a:pt x="1040381" y="598369"/>
                  <a:pt x="1026315" y="602697"/>
                </a:cubicBezTo>
                <a:cubicBezTo>
                  <a:pt x="1012248" y="607025"/>
                  <a:pt x="1000346" y="613518"/>
                  <a:pt x="989526" y="621092"/>
                </a:cubicBezTo>
                <a:cubicBezTo>
                  <a:pt x="978705" y="628666"/>
                  <a:pt x="970590" y="638945"/>
                  <a:pt x="964639" y="651389"/>
                </a:cubicBezTo>
                <a:cubicBezTo>
                  <a:pt x="958687" y="663832"/>
                  <a:pt x="955441" y="678981"/>
                  <a:pt x="955441" y="696835"/>
                </a:cubicBezTo>
                <a:cubicBezTo>
                  <a:pt x="955441" y="712524"/>
                  <a:pt x="959770" y="725509"/>
                  <a:pt x="968967" y="735788"/>
                </a:cubicBezTo>
                <a:cubicBezTo>
                  <a:pt x="977623" y="746608"/>
                  <a:pt x="988444" y="754724"/>
                  <a:pt x="1001428" y="760675"/>
                </a:cubicBezTo>
                <a:cubicBezTo>
                  <a:pt x="1013872" y="766626"/>
                  <a:pt x="1027938" y="770954"/>
                  <a:pt x="1043086" y="773659"/>
                </a:cubicBezTo>
                <a:cubicBezTo>
                  <a:pt x="1058235" y="776365"/>
                  <a:pt x="1071760" y="777447"/>
                  <a:pt x="1083663" y="777447"/>
                </a:cubicBezTo>
                <a:cubicBezTo>
                  <a:pt x="1098811" y="777447"/>
                  <a:pt x="1115583" y="775283"/>
                  <a:pt x="1133437" y="771495"/>
                </a:cubicBezTo>
                <a:cubicBezTo>
                  <a:pt x="1151290" y="767708"/>
                  <a:pt x="1168062" y="760675"/>
                  <a:pt x="1183752" y="750937"/>
                </a:cubicBezTo>
                <a:cubicBezTo>
                  <a:pt x="1199441" y="741198"/>
                  <a:pt x="1212967" y="728755"/>
                  <a:pt x="1223246" y="713606"/>
                </a:cubicBezTo>
                <a:cubicBezTo>
                  <a:pt x="1233526" y="698458"/>
                  <a:pt x="1238936" y="680063"/>
                  <a:pt x="1238936" y="658422"/>
                </a:cubicBezTo>
                <a:lnTo>
                  <a:pt x="1238936" y="554802"/>
                </a:lnTo>
                <a:lnTo>
                  <a:pt x="1239477" y="554546"/>
                </a:lnTo>
                <a:close/>
                <a:moveTo>
                  <a:pt x="3072993" y="332187"/>
                </a:moveTo>
                <a:cubicBezTo>
                  <a:pt x="3048647" y="332187"/>
                  <a:pt x="3026466" y="336515"/>
                  <a:pt x="3006448" y="345172"/>
                </a:cubicBezTo>
                <a:cubicBezTo>
                  <a:pt x="2986430" y="353828"/>
                  <a:pt x="2969658" y="365730"/>
                  <a:pt x="2955051" y="380338"/>
                </a:cubicBezTo>
                <a:cubicBezTo>
                  <a:pt x="2940984" y="395486"/>
                  <a:pt x="2929623" y="412799"/>
                  <a:pt x="2920967" y="433358"/>
                </a:cubicBezTo>
                <a:cubicBezTo>
                  <a:pt x="2912310" y="453917"/>
                  <a:pt x="2907982" y="475557"/>
                  <a:pt x="2906900" y="499362"/>
                </a:cubicBezTo>
                <a:lnTo>
                  <a:pt x="3231512" y="499362"/>
                </a:lnTo>
                <a:cubicBezTo>
                  <a:pt x="3229889" y="477721"/>
                  <a:pt x="3225020" y="456081"/>
                  <a:pt x="3217446" y="436063"/>
                </a:cubicBezTo>
                <a:cubicBezTo>
                  <a:pt x="3209871" y="416045"/>
                  <a:pt x="3199051" y="398192"/>
                  <a:pt x="3185525" y="383043"/>
                </a:cubicBezTo>
                <a:cubicBezTo>
                  <a:pt x="3172000" y="367894"/>
                  <a:pt x="3155769" y="355992"/>
                  <a:pt x="3136833" y="346254"/>
                </a:cubicBezTo>
                <a:cubicBezTo>
                  <a:pt x="3117898" y="337056"/>
                  <a:pt x="3096257" y="332187"/>
                  <a:pt x="3072993" y="332187"/>
                </a:cubicBezTo>
                <a:close/>
                <a:moveTo>
                  <a:pt x="2180851" y="240213"/>
                </a:moveTo>
                <a:lnTo>
                  <a:pt x="2692115" y="240213"/>
                </a:lnTo>
                <a:lnTo>
                  <a:pt x="2692115" y="337597"/>
                </a:lnTo>
                <a:lnTo>
                  <a:pt x="2331796" y="760133"/>
                </a:lnTo>
                <a:lnTo>
                  <a:pt x="2710510" y="760133"/>
                </a:lnTo>
                <a:lnTo>
                  <a:pt x="2710510" y="869960"/>
                </a:lnTo>
                <a:lnTo>
                  <a:pt x="2156505" y="869960"/>
                </a:lnTo>
                <a:lnTo>
                  <a:pt x="2156505" y="772577"/>
                </a:lnTo>
                <a:lnTo>
                  <a:pt x="2504922" y="349499"/>
                </a:lnTo>
                <a:lnTo>
                  <a:pt x="2180851" y="349499"/>
                </a:lnTo>
                <a:close/>
                <a:moveTo>
                  <a:pt x="1123699" y="223442"/>
                </a:moveTo>
                <a:cubicBezTo>
                  <a:pt x="1154537" y="223442"/>
                  <a:pt x="1184834" y="226688"/>
                  <a:pt x="1215131" y="233180"/>
                </a:cubicBezTo>
                <a:cubicBezTo>
                  <a:pt x="1244887" y="239673"/>
                  <a:pt x="1271938" y="250493"/>
                  <a:pt x="1296284" y="265101"/>
                </a:cubicBezTo>
                <a:cubicBezTo>
                  <a:pt x="1320089" y="279708"/>
                  <a:pt x="1339565" y="298644"/>
                  <a:pt x="1354173" y="321908"/>
                </a:cubicBezTo>
                <a:cubicBezTo>
                  <a:pt x="1368781" y="345172"/>
                  <a:pt x="1376355" y="373305"/>
                  <a:pt x="1376355" y="406307"/>
                </a:cubicBezTo>
                <a:lnTo>
                  <a:pt x="1376355" y="729837"/>
                </a:lnTo>
                <a:lnTo>
                  <a:pt x="1378519" y="729837"/>
                </a:lnTo>
                <a:cubicBezTo>
                  <a:pt x="1378519" y="747150"/>
                  <a:pt x="1380683" y="759052"/>
                  <a:pt x="1385011" y="766626"/>
                </a:cubicBezTo>
                <a:cubicBezTo>
                  <a:pt x="1389339" y="773659"/>
                  <a:pt x="1397996" y="777447"/>
                  <a:pt x="1410980" y="777447"/>
                </a:cubicBezTo>
                <a:lnTo>
                  <a:pt x="1425588" y="777447"/>
                </a:lnTo>
                <a:cubicBezTo>
                  <a:pt x="1431539" y="777447"/>
                  <a:pt x="1438031" y="776906"/>
                  <a:pt x="1445064" y="775283"/>
                </a:cubicBezTo>
                <a:lnTo>
                  <a:pt x="1445064" y="871584"/>
                </a:lnTo>
                <a:cubicBezTo>
                  <a:pt x="1440195" y="873207"/>
                  <a:pt x="1433703" y="874830"/>
                  <a:pt x="1426129" y="876994"/>
                </a:cubicBezTo>
                <a:cubicBezTo>
                  <a:pt x="1418554" y="879158"/>
                  <a:pt x="1410439" y="880781"/>
                  <a:pt x="1402324" y="882405"/>
                </a:cubicBezTo>
                <a:cubicBezTo>
                  <a:pt x="1394209" y="884028"/>
                  <a:pt x="1386093" y="885110"/>
                  <a:pt x="1377978" y="886192"/>
                </a:cubicBezTo>
                <a:cubicBezTo>
                  <a:pt x="1369863" y="887274"/>
                  <a:pt x="1362829" y="887274"/>
                  <a:pt x="1357419" y="887274"/>
                </a:cubicBezTo>
                <a:cubicBezTo>
                  <a:pt x="1328745" y="887274"/>
                  <a:pt x="1305481" y="881323"/>
                  <a:pt x="1286545" y="869961"/>
                </a:cubicBezTo>
                <a:cubicBezTo>
                  <a:pt x="1267610" y="858600"/>
                  <a:pt x="1255707" y="838582"/>
                  <a:pt x="1249756" y="810449"/>
                </a:cubicBezTo>
                <a:cubicBezTo>
                  <a:pt x="1222164" y="837500"/>
                  <a:pt x="1188080" y="856977"/>
                  <a:pt x="1148044" y="868879"/>
                </a:cubicBezTo>
                <a:cubicBezTo>
                  <a:pt x="1108009" y="880781"/>
                  <a:pt x="1069055" y="887274"/>
                  <a:pt x="1031725" y="887274"/>
                </a:cubicBezTo>
                <a:cubicBezTo>
                  <a:pt x="1003051" y="887274"/>
                  <a:pt x="976000" y="883487"/>
                  <a:pt x="950031" y="875912"/>
                </a:cubicBezTo>
                <a:cubicBezTo>
                  <a:pt x="924062" y="868338"/>
                  <a:pt x="901339" y="856977"/>
                  <a:pt x="881322" y="841828"/>
                </a:cubicBezTo>
                <a:cubicBezTo>
                  <a:pt x="861304" y="826679"/>
                  <a:pt x="845614" y="807744"/>
                  <a:pt x="833712" y="784480"/>
                </a:cubicBezTo>
                <a:cubicBezTo>
                  <a:pt x="821809" y="761216"/>
                  <a:pt x="815858" y="734165"/>
                  <a:pt x="815858" y="703327"/>
                </a:cubicBezTo>
                <a:cubicBezTo>
                  <a:pt x="815858" y="664373"/>
                  <a:pt x="822891" y="632453"/>
                  <a:pt x="836958" y="608107"/>
                </a:cubicBezTo>
                <a:cubicBezTo>
                  <a:pt x="851024" y="583761"/>
                  <a:pt x="869960" y="564826"/>
                  <a:pt x="893224" y="550759"/>
                </a:cubicBezTo>
                <a:cubicBezTo>
                  <a:pt x="916488" y="537234"/>
                  <a:pt x="942457" y="526954"/>
                  <a:pt x="971131" y="521003"/>
                </a:cubicBezTo>
                <a:cubicBezTo>
                  <a:pt x="999805" y="515052"/>
                  <a:pt x="1029020" y="510183"/>
                  <a:pt x="1058235" y="506937"/>
                </a:cubicBezTo>
                <a:cubicBezTo>
                  <a:pt x="1083122" y="502067"/>
                  <a:pt x="1107468" y="498821"/>
                  <a:pt x="1130191" y="496657"/>
                </a:cubicBezTo>
                <a:cubicBezTo>
                  <a:pt x="1152913" y="494493"/>
                  <a:pt x="1172931" y="491247"/>
                  <a:pt x="1190244" y="486378"/>
                </a:cubicBezTo>
                <a:cubicBezTo>
                  <a:pt x="1207557" y="481509"/>
                  <a:pt x="1221623" y="473934"/>
                  <a:pt x="1231903" y="463655"/>
                </a:cubicBezTo>
                <a:cubicBezTo>
                  <a:pt x="1242182" y="453376"/>
                  <a:pt x="1247051" y="438227"/>
                  <a:pt x="1247051" y="418209"/>
                </a:cubicBezTo>
                <a:cubicBezTo>
                  <a:pt x="1247051" y="400356"/>
                  <a:pt x="1242723" y="385748"/>
                  <a:pt x="1234066" y="374387"/>
                </a:cubicBezTo>
                <a:cubicBezTo>
                  <a:pt x="1225410" y="363025"/>
                  <a:pt x="1215131" y="354369"/>
                  <a:pt x="1202146" y="348418"/>
                </a:cubicBezTo>
                <a:cubicBezTo>
                  <a:pt x="1189703" y="342466"/>
                  <a:pt x="1175636" y="338138"/>
                  <a:pt x="1159947" y="335974"/>
                </a:cubicBezTo>
                <a:cubicBezTo>
                  <a:pt x="1144257" y="333810"/>
                  <a:pt x="1129650" y="332728"/>
                  <a:pt x="1116124" y="332728"/>
                </a:cubicBezTo>
                <a:cubicBezTo>
                  <a:pt x="1077171" y="332728"/>
                  <a:pt x="1045251" y="340843"/>
                  <a:pt x="1019823" y="357074"/>
                </a:cubicBezTo>
                <a:cubicBezTo>
                  <a:pt x="994395" y="373305"/>
                  <a:pt x="980328" y="398733"/>
                  <a:pt x="977082" y="432817"/>
                </a:cubicBezTo>
                <a:lnTo>
                  <a:pt x="838040" y="432817"/>
                </a:lnTo>
                <a:cubicBezTo>
                  <a:pt x="840745" y="392240"/>
                  <a:pt x="850483" y="358697"/>
                  <a:pt x="867255" y="331646"/>
                </a:cubicBezTo>
                <a:cubicBezTo>
                  <a:pt x="884568" y="305136"/>
                  <a:pt x="906208" y="283495"/>
                  <a:pt x="932177" y="267265"/>
                </a:cubicBezTo>
                <a:cubicBezTo>
                  <a:pt x="958687" y="251034"/>
                  <a:pt x="988444" y="239673"/>
                  <a:pt x="1021446" y="233180"/>
                </a:cubicBezTo>
                <a:cubicBezTo>
                  <a:pt x="1054448" y="226688"/>
                  <a:pt x="1088532" y="223442"/>
                  <a:pt x="1123699" y="223442"/>
                </a:cubicBezTo>
                <a:close/>
                <a:moveTo>
                  <a:pt x="3074075" y="222901"/>
                </a:moveTo>
                <a:cubicBezTo>
                  <a:pt x="3123849" y="222901"/>
                  <a:pt x="3168212" y="233180"/>
                  <a:pt x="3207166" y="253739"/>
                </a:cubicBezTo>
                <a:cubicBezTo>
                  <a:pt x="3246660" y="274298"/>
                  <a:pt x="3279122" y="301890"/>
                  <a:pt x="3305091" y="335974"/>
                </a:cubicBezTo>
                <a:cubicBezTo>
                  <a:pt x="3331060" y="370059"/>
                  <a:pt x="3349995" y="409012"/>
                  <a:pt x="3361898" y="453376"/>
                </a:cubicBezTo>
                <a:cubicBezTo>
                  <a:pt x="3373800" y="497739"/>
                  <a:pt x="3376505" y="543185"/>
                  <a:pt x="3371095" y="590254"/>
                </a:cubicBezTo>
                <a:lnTo>
                  <a:pt x="2907982" y="590254"/>
                </a:lnTo>
                <a:lnTo>
                  <a:pt x="2907982" y="590795"/>
                </a:lnTo>
                <a:cubicBezTo>
                  <a:pt x="2907982" y="615141"/>
                  <a:pt x="2911228" y="638945"/>
                  <a:pt x="2918262" y="661668"/>
                </a:cubicBezTo>
                <a:cubicBezTo>
                  <a:pt x="2925295" y="684391"/>
                  <a:pt x="2935574" y="704409"/>
                  <a:pt x="2949099" y="721181"/>
                </a:cubicBezTo>
                <a:cubicBezTo>
                  <a:pt x="2963166" y="738493"/>
                  <a:pt x="2980479" y="752019"/>
                  <a:pt x="3001578" y="761757"/>
                </a:cubicBezTo>
                <a:cubicBezTo>
                  <a:pt x="3022678" y="772036"/>
                  <a:pt x="3048106" y="776906"/>
                  <a:pt x="3077321" y="776906"/>
                </a:cubicBezTo>
                <a:cubicBezTo>
                  <a:pt x="3117898" y="776906"/>
                  <a:pt x="3150359" y="768249"/>
                  <a:pt x="3175246" y="750937"/>
                </a:cubicBezTo>
                <a:cubicBezTo>
                  <a:pt x="3200133" y="733624"/>
                  <a:pt x="3218528" y="707114"/>
                  <a:pt x="3230430" y="672489"/>
                </a:cubicBezTo>
                <a:lnTo>
                  <a:pt x="3361898" y="672489"/>
                </a:lnTo>
                <a:cubicBezTo>
                  <a:pt x="3354324" y="706573"/>
                  <a:pt x="3341880" y="736870"/>
                  <a:pt x="3324027" y="763921"/>
                </a:cubicBezTo>
                <a:cubicBezTo>
                  <a:pt x="3306173" y="790431"/>
                  <a:pt x="3284532" y="813154"/>
                  <a:pt x="3259645" y="831549"/>
                </a:cubicBezTo>
                <a:cubicBezTo>
                  <a:pt x="3234217" y="849943"/>
                  <a:pt x="3206084" y="863469"/>
                  <a:pt x="3175246" y="873207"/>
                </a:cubicBezTo>
                <a:cubicBezTo>
                  <a:pt x="3143867" y="882405"/>
                  <a:pt x="3111405" y="887274"/>
                  <a:pt x="3077321" y="887274"/>
                </a:cubicBezTo>
                <a:cubicBezTo>
                  <a:pt x="3027547" y="887274"/>
                  <a:pt x="2983725" y="879158"/>
                  <a:pt x="2945853" y="862928"/>
                </a:cubicBezTo>
                <a:cubicBezTo>
                  <a:pt x="2907441" y="846697"/>
                  <a:pt x="2875521" y="823974"/>
                  <a:pt x="2849011" y="794759"/>
                </a:cubicBezTo>
                <a:cubicBezTo>
                  <a:pt x="2822501" y="765544"/>
                  <a:pt x="2802483" y="730378"/>
                  <a:pt x="2789498" y="689801"/>
                </a:cubicBezTo>
                <a:cubicBezTo>
                  <a:pt x="2775973" y="649225"/>
                  <a:pt x="2769481" y="604320"/>
                  <a:pt x="2769481" y="555628"/>
                </a:cubicBezTo>
                <a:cubicBezTo>
                  <a:pt x="2769481" y="510724"/>
                  <a:pt x="2776514" y="468524"/>
                  <a:pt x="2790581" y="428489"/>
                </a:cubicBezTo>
                <a:cubicBezTo>
                  <a:pt x="2804647" y="388453"/>
                  <a:pt x="2825206" y="352746"/>
                  <a:pt x="2851716" y="322449"/>
                </a:cubicBezTo>
                <a:cubicBezTo>
                  <a:pt x="2878226" y="292152"/>
                  <a:pt x="2910146" y="267806"/>
                  <a:pt x="2947476" y="249952"/>
                </a:cubicBezTo>
                <a:cubicBezTo>
                  <a:pt x="2984807" y="232098"/>
                  <a:pt x="3027006" y="222901"/>
                  <a:pt x="3074075" y="222901"/>
                </a:cubicBezTo>
                <a:close/>
                <a:moveTo>
                  <a:pt x="1845419" y="222901"/>
                </a:moveTo>
                <a:cubicBezTo>
                  <a:pt x="1914670" y="222901"/>
                  <a:pt x="1968772" y="240755"/>
                  <a:pt x="2008807" y="276462"/>
                </a:cubicBezTo>
                <a:cubicBezTo>
                  <a:pt x="2048302" y="312169"/>
                  <a:pt x="2068319" y="365730"/>
                  <a:pt x="2068319" y="437145"/>
                </a:cubicBezTo>
                <a:lnTo>
                  <a:pt x="2068319" y="869420"/>
                </a:lnTo>
                <a:lnTo>
                  <a:pt x="1929277" y="869420"/>
                </a:lnTo>
                <a:lnTo>
                  <a:pt x="1929277" y="473934"/>
                </a:lnTo>
                <a:cubicBezTo>
                  <a:pt x="1927654" y="424161"/>
                  <a:pt x="1916834" y="388453"/>
                  <a:pt x="1897357" y="366271"/>
                </a:cubicBezTo>
                <a:cubicBezTo>
                  <a:pt x="1877880" y="344090"/>
                  <a:pt x="1847583" y="332728"/>
                  <a:pt x="1805925" y="332728"/>
                </a:cubicBezTo>
                <a:cubicBezTo>
                  <a:pt x="1782120" y="332728"/>
                  <a:pt x="1761020" y="337056"/>
                  <a:pt x="1742625" y="345713"/>
                </a:cubicBezTo>
                <a:cubicBezTo>
                  <a:pt x="1723690" y="354369"/>
                  <a:pt x="1708000" y="366271"/>
                  <a:pt x="1695016" y="380879"/>
                </a:cubicBezTo>
                <a:cubicBezTo>
                  <a:pt x="1682031" y="396027"/>
                  <a:pt x="1671752" y="413340"/>
                  <a:pt x="1664719" y="433899"/>
                </a:cubicBezTo>
                <a:cubicBezTo>
                  <a:pt x="1657685" y="454458"/>
                  <a:pt x="1653898" y="475557"/>
                  <a:pt x="1653898" y="498280"/>
                </a:cubicBezTo>
                <a:lnTo>
                  <a:pt x="1653898" y="869961"/>
                </a:lnTo>
                <a:lnTo>
                  <a:pt x="1514856" y="869961"/>
                </a:lnTo>
                <a:lnTo>
                  <a:pt x="1514856" y="240214"/>
                </a:lnTo>
                <a:lnTo>
                  <a:pt x="1515938" y="240214"/>
                </a:lnTo>
                <a:lnTo>
                  <a:pt x="1647406" y="240214"/>
                </a:lnTo>
                <a:lnTo>
                  <a:pt x="1647406" y="332728"/>
                </a:lnTo>
                <a:lnTo>
                  <a:pt x="1649570" y="334892"/>
                </a:lnTo>
                <a:cubicBezTo>
                  <a:pt x="1670670" y="300267"/>
                  <a:pt x="1698262" y="272675"/>
                  <a:pt x="1732346" y="252657"/>
                </a:cubicBezTo>
                <a:cubicBezTo>
                  <a:pt x="1766430" y="232639"/>
                  <a:pt x="1804302" y="222901"/>
                  <a:pt x="1845419" y="222901"/>
                </a:cubicBezTo>
                <a:close/>
                <a:moveTo>
                  <a:pt x="0" y="0"/>
                </a:moveTo>
                <a:lnTo>
                  <a:pt x="152568" y="0"/>
                </a:lnTo>
                <a:lnTo>
                  <a:pt x="152568" y="346253"/>
                </a:lnTo>
                <a:lnTo>
                  <a:pt x="548053" y="346253"/>
                </a:lnTo>
                <a:lnTo>
                  <a:pt x="548053" y="0"/>
                </a:lnTo>
                <a:lnTo>
                  <a:pt x="700621" y="0"/>
                </a:lnTo>
                <a:lnTo>
                  <a:pt x="700621" y="869960"/>
                </a:lnTo>
                <a:lnTo>
                  <a:pt x="548053" y="869960"/>
                </a:lnTo>
                <a:lnTo>
                  <a:pt x="548053" y="477721"/>
                </a:lnTo>
                <a:lnTo>
                  <a:pt x="152568" y="477721"/>
                </a:lnTo>
                <a:lnTo>
                  <a:pt x="152568" y="869960"/>
                </a:lnTo>
                <a:lnTo>
                  <a:pt x="0" y="869960"/>
                </a:lnTo>
                <a:close/>
              </a:path>
            </a:pathLst>
          </a:custGeom>
          <a:solidFill>
            <a:schemeClr val="tx1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ijdelijke aanduiding voor tekst 20">
            <a:extLst>
              <a:ext uri="{FF2B5EF4-FFF2-40B4-BE49-F238E27FC236}">
                <a16:creationId xmlns:a16="http://schemas.microsoft.com/office/drawing/2014/main" id="{F030BBB2-78A9-B4C9-0232-F191DA2648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8932863"/>
            <a:ext cx="7924800" cy="1374775"/>
          </a:xfrm>
        </p:spPr>
        <p:txBody>
          <a:bodyPr anchor="b" anchorCtr="0"/>
          <a:lstStyle>
            <a:lvl1pPr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800" dirty="0" err="1"/>
              <a:t>Hier</a:t>
            </a:r>
            <a:r>
              <a:rPr lang="en-US" sz="4800" dirty="0"/>
              <a:t> is </a:t>
            </a:r>
            <a:r>
              <a:rPr lang="en-US" sz="4800" dirty="0" err="1"/>
              <a:t>ruimte</a:t>
            </a:r>
            <a:r>
              <a:rPr lang="en-US" sz="4800" dirty="0"/>
              <a:t> </a:t>
            </a:r>
            <a:br>
              <a:rPr lang="en-US" sz="4800" dirty="0"/>
            </a:br>
            <a:r>
              <a:rPr lang="en-US" sz="4800" dirty="0" err="1"/>
              <a:t>voor</a:t>
            </a:r>
            <a:r>
              <a:rPr lang="en-US" sz="4800" dirty="0"/>
              <a:t> </a:t>
            </a:r>
            <a:r>
              <a:rPr lang="en-US" sz="4800" dirty="0" err="1"/>
              <a:t>een</a:t>
            </a:r>
            <a:r>
              <a:rPr lang="en-US" sz="4800" dirty="0"/>
              <a:t> </a:t>
            </a:r>
            <a:r>
              <a:rPr lang="en-US" sz="4800" dirty="0" err="1"/>
              <a:t>ondertitel</a:t>
            </a:r>
            <a:endParaRPr lang="en-US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0F2D1DD-61A2-4CFA-EA10-1B2DABAF4E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8283" y="975149"/>
            <a:ext cx="3627910" cy="254153"/>
          </a:xfrm>
        </p:spPr>
        <p:txBody>
          <a:bodyPr/>
          <a:lstStyle>
            <a:lvl1pPr algn="r">
              <a:defRPr sz="1600" b="1">
                <a:latin typeface="+mn-lt"/>
              </a:defRPr>
            </a:lvl1pPr>
            <a:lvl2pPr algn="r">
              <a:defRPr sz="1600" b="1">
                <a:latin typeface="+mn-lt"/>
              </a:defRPr>
            </a:lvl2pPr>
            <a:lvl3pPr algn="r">
              <a:defRPr sz="1600" b="1">
                <a:latin typeface="+mn-lt"/>
              </a:defRPr>
            </a:lvl3pPr>
            <a:lvl4pPr algn="r">
              <a:defRPr sz="1600" b="1">
                <a:latin typeface="+mn-lt"/>
              </a:defRPr>
            </a:lvl4pPr>
            <a:lvl5pPr algn="r">
              <a:defRPr sz="1600" b="1">
                <a:latin typeface="+mn-lt"/>
              </a:defRPr>
            </a:lvl5pPr>
          </a:lstStyle>
          <a:p>
            <a:pPr lvl="0"/>
            <a:r>
              <a:rPr lang="nl-NL" dirty="0"/>
              <a:t>Kenniscentrum</a:t>
            </a:r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266431BC-79B2-C355-8FA7-A93920B15A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68283" y="1222142"/>
            <a:ext cx="3627910" cy="254153"/>
          </a:xfrm>
        </p:spPr>
        <p:txBody>
          <a:bodyPr/>
          <a:lstStyle>
            <a:lvl1pPr algn="r">
              <a:defRPr sz="1600" b="0">
                <a:latin typeface="+mn-lt"/>
              </a:defRPr>
            </a:lvl1pPr>
            <a:lvl2pPr algn="r">
              <a:defRPr sz="1600" b="0">
                <a:latin typeface="+mn-lt"/>
              </a:defRPr>
            </a:lvl2pPr>
            <a:lvl3pPr algn="r">
              <a:defRPr sz="1600" b="0">
                <a:latin typeface="+mn-lt"/>
              </a:defRPr>
            </a:lvl3pPr>
            <a:lvl4pPr algn="r">
              <a:defRPr sz="1600" b="0">
                <a:latin typeface="+mn-lt"/>
              </a:defRPr>
            </a:lvl4pPr>
            <a:lvl5pPr algn="r">
              <a:defRPr sz="1600" b="0">
                <a:latin typeface="+mn-lt"/>
              </a:defRPr>
            </a:lvl5pPr>
            <a:lvl6pPr>
              <a:defRPr b="0"/>
            </a:lvl6pPr>
          </a:lstStyle>
          <a:p>
            <a:pPr lvl="2"/>
            <a:r>
              <a:rPr lang="nl-NL" dirty="0"/>
              <a:t>Kunst en </a:t>
            </a:r>
            <a:r>
              <a:rPr lang="nl-NL" dirty="0" err="1"/>
              <a:t>Samenleveing</a:t>
            </a:r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13A11A4-2856-8AB7-4C16-CE389233A3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0131" y="1007863"/>
            <a:ext cx="10537" cy="432000"/>
          </a:xfrm>
          <a:custGeom>
            <a:avLst/>
            <a:gdLst>
              <a:gd name="connsiteX0" fmla="*/ 0 w 10537"/>
              <a:gd name="connsiteY0" fmla="*/ 0 h 432000"/>
              <a:gd name="connsiteX1" fmla="*/ 10537 w 10537"/>
              <a:gd name="connsiteY1" fmla="*/ 0 h 432000"/>
              <a:gd name="connsiteX2" fmla="*/ 10537 w 10537"/>
              <a:gd name="connsiteY2" fmla="*/ 432000 h 432000"/>
              <a:gd name="connsiteX3" fmla="*/ 0 w 10537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37" h="432000">
                <a:moveTo>
                  <a:pt x="0" y="0"/>
                </a:moveTo>
                <a:lnTo>
                  <a:pt x="10537" y="0"/>
                </a:lnTo>
                <a:lnTo>
                  <a:pt x="10537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pPr lvl="0"/>
            <a:r>
              <a:rPr lang="nl-NL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065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en -titleslide - img right - kenniscentrum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3409AF89-1E2C-FBDC-569A-E9BA4E289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058400" y="0"/>
            <a:ext cx="100520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90942" y="3673475"/>
            <a:ext cx="7924458" cy="4556125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88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Hier is ruimte </a:t>
            </a:r>
            <a:br>
              <a:rPr lang="nl-NL" dirty="0"/>
            </a:br>
            <a:r>
              <a:rPr lang="nl-NL" dirty="0"/>
              <a:t>voor een titel over drie regels</a:t>
            </a:r>
            <a:endParaRPr dirty="0"/>
          </a:p>
        </p:txBody>
      </p:sp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EF8D8FF9-2B86-BEE3-7C4D-B96F0C5776EF}"/>
              </a:ext>
            </a:extLst>
          </p:cNvPr>
          <p:cNvSpPr/>
          <p:nvPr userDrawn="1"/>
        </p:nvSpPr>
        <p:spPr>
          <a:xfrm>
            <a:off x="1019148" y="795338"/>
            <a:ext cx="863168" cy="866202"/>
          </a:xfrm>
          <a:custGeom>
            <a:avLst/>
            <a:gdLst>
              <a:gd name="connsiteX0" fmla="*/ 868878 w 1738838"/>
              <a:gd name="connsiteY0" fmla="*/ 1143175 h 1746413"/>
              <a:gd name="connsiteX1" fmla="*/ 1636044 w 1738838"/>
              <a:gd name="connsiteY1" fmla="*/ 1298448 h 1746413"/>
              <a:gd name="connsiteX2" fmla="*/ 1402324 w 1738838"/>
              <a:gd name="connsiteY2" fmla="*/ 1567876 h 1746413"/>
              <a:gd name="connsiteX3" fmla="*/ 868878 w 1738838"/>
              <a:gd name="connsiteY3" fmla="*/ 1143175 h 1746413"/>
              <a:gd name="connsiteX4" fmla="*/ 3246 w 1738838"/>
              <a:gd name="connsiteY4" fmla="*/ 947867 h 1746413"/>
              <a:gd name="connsiteX5" fmla="*/ 47069 w 1738838"/>
              <a:gd name="connsiteY5" fmla="*/ 957605 h 1746413"/>
              <a:gd name="connsiteX6" fmla="*/ 1096106 w 1738838"/>
              <a:gd name="connsiteY6" fmla="*/ 1717739 h 1746413"/>
              <a:gd name="connsiteX7" fmla="*/ 873206 w 1738838"/>
              <a:gd name="connsiteY7" fmla="*/ 1746413 h 1746413"/>
              <a:gd name="connsiteX8" fmla="*/ 3246 w 1738838"/>
              <a:gd name="connsiteY8" fmla="*/ 947867 h 1746413"/>
              <a:gd name="connsiteX9" fmla="*/ 1625224 w 1738838"/>
              <a:gd name="connsiteY9" fmla="*/ 429569 h 1746413"/>
              <a:gd name="connsiteX10" fmla="*/ 1738838 w 1738838"/>
              <a:gd name="connsiteY10" fmla="*/ 759050 h 1746413"/>
              <a:gd name="connsiteX11" fmla="*/ 1124780 w 1738838"/>
              <a:gd name="connsiteY11" fmla="*/ 1050119 h 1746413"/>
              <a:gd name="connsiteX12" fmla="*/ 474474 w 1738838"/>
              <a:gd name="connsiteY12" fmla="*/ 984115 h 1746413"/>
              <a:gd name="connsiteX13" fmla="*/ 1625224 w 1738838"/>
              <a:gd name="connsiteY13" fmla="*/ 429569 h 1746413"/>
              <a:gd name="connsiteX14" fmla="*/ 873206 w 1738838"/>
              <a:gd name="connsiteY14" fmla="*/ 0 h 1746413"/>
              <a:gd name="connsiteX15" fmla="*/ 1422342 w 1738838"/>
              <a:gd name="connsiteY15" fmla="*/ 193144 h 1746413"/>
              <a:gd name="connsiteX16" fmla="*/ 1280053 w 1738838"/>
              <a:gd name="connsiteY16" fmla="*/ 286200 h 1746413"/>
              <a:gd name="connsiteX17" fmla="*/ 982492 w 1738838"/>
              <a:gd name="connsiteY17" fmla="*/ 113614 h 1746413"/>
              <a:gd name="connsiteX18" fmla="*/ 502067 w 1738838"/>
              <a:gd name="connsiteY18" fmla="*/ 134173 h 1746413"/>
              <a:gd name="connsiteX19" fmla="*/ 543725 w 1738838"/>
              <a:gd name="connsiteY19" fmla="*/ 185029 h 1746413"/>
              <a:gd name="connsiteX20" fmla="*/ 624878 w 1738838"/>
              <a:gd name="connsiteY20" fmla="*/ 175291 h 1746413"/>
              <a:gd name="connsiteX21" fmla="*/ 901880 w 1738838"/>
              <a:gd name="connsiteY21" fmla="*/ 253197 h 1746413"/>
              <a:gd name="connsiteX22" fmla="*/ 1012789 w 1738838"/>
              <a:gd name="connsiteY22" fmla="*/ 473393 h 1746413"/>
              <a:gd name="connsiteX23" fmla="*/ 869419 w 1738838"/>
              <a:gd name="connsiteY23" fmla="*/ 615681 h 1746413"/>
              <a:gd name="connsiteX24" fmla="*/ 674652 w 1738838"/>
              <a:gd name="connsiteY24" fmla="*/ 537774 h 1746413"/>
              <a:gd name="connsiteX25" fmla="*/ 253197 w 1738838"/>
              <a:gd name="connsiteY25" fmla="*/ 596745 h 1746413"/>
              <a:gd name="connsiteX26" fmla="*/ 325694 w 1738838"/>
              <a:gd name="connsiteY26" fmla="*/ 643814 h 1746413"/>
              <a:gd name="connsiteX27" fmla="*/ 542102 w 1738838"/>
              <a:gd name="connsiteY27" fmla="*/ 644896 h 1746413"/>
              <a:gd name="connsiteX28" fmla="*/ 645978 w 1738838"/>
              <a:gd name="connsiteY28" fmla="*/ 750395 h 1746413"/>
              <a:gd name="connsiteX29" fmla="*/ 300807 w 1738838"/>
              <a:gd name="connsiteY29" fmla="*/ 882404 h 1746413"/>
              <a:gd name="connsiteX30" fmla="*/ 0 w 1738838"/>
              <a:gd name="connsiteY30" fmla="*/ 875912 h 1746413"/>
              <a:gd name="connsiteX31" fmla="*/ 0 w 1738838"/>
              <a:gd name="connsiteY31" fmla="*/ 873206 h 1746413"/>
              <a:gd name="connsiteX32" fmla="*/ 873206 w 1738838"/>
              <a:gd name="connsiteY32" fmla="*/ 0 h 174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38838" h="1746413">
                <a:moveTo>
                  <a:pt x="868878" y="1143175"/>
                </a:moveTo>
                <a:cubicBezTo>
                  <a:pt x="1132355" y="1171849"/>
                  <a:pt x="1397454" y="1217295"/>
                  <a:pt x="1636044" y="1298448"/>
                </a:cubicBezTo>
                <a:cubicBezTo>
                  <a:pt x="1577073" y="1403406"/>
                  <a:pt x="1497543" y="1495379"/>
                  <a:pt x="1402324" y="1567876"/>
                </a:cubicBezTo>
                <a:cubicBezTo>
                  <a:pt x="1072301" y="1289791"/>
                  <a:pt x="868878" y="1143175"/>
                  <a:pt x="868878" y="1143175"/>
                </a:cubicBezTo>
                <a:close/>
                <a:moveTo>
                  <a:pt x="3246" y="947867"/>
                </a:moveTo>
                <a:cubicBezTo>
                  <a:pt x="18395" y="950572"/>
                  <a:pt x="33002" y="953818"/>
                  <a:pt x="47069" y="957605"/>
                </a:cubicBezTo>
                <a:cubicBezTo>
                  <a:pt x="522625" y="1092860"/>
                  <a:pt x="890519" y="1424506"/>
                  <a:pt x="1096106" y="1717739"/>
                </a:cubicBezTo>
                <a:cubicBezTo>
                  <a:pt x="1024692" y="1736133"/>
                  <a:pt x="950031" y="1746413"/>
                  <a:pt x="873206" y="1746413"/>
                </a:cubicBezTo>
                <a:cubicBezTo>
                  <a:pt x="416044" y="1746413"/>
                  <a:pt x="41117" y="1395291"/>
                  <a:pt x="3246" y="947867"/>
                </a:cubicBezTo>
                <a:close/>
                <a:moveTo>
                  <a:pt x="1625224" y="429569"/>
                </a:moveTo>
                <a:cubicBezTo>
                  <a:pt x="1683654" y="528576"/>
                  <a:pt x="1723148" y="640026"/>
                  <a:pt x="1738838" y="759050"/>
                </a:cubicBezTo>
                <a:cubicBezTo>
                  <a:pt x="1646323" y="843990"/>
                  <a:pt x="1402864" y="1016035"/>
                  <a:pt x="1124780" y="1050119"/>
                </a:cubicBezTo>
                <a:cubicBezTo>
                  <a:pt x="816399" y="1087991"/>
                  <a:pt x="474474" y="984115"/>
                  <a:pt x="474474" y="984115"/>
                </a:cubicBezTo>
                <a:cubicBezTo>
                  <a:pt x="755263" y="960310"/>
                  <a:pt x="1153995" y="892682"/>
                  <a:pt x="1625224" y="429569"/>
                </a:cubicBezTo>
                <a:close/>
                <a:moveTo>
                  <a:pt x="873206" y="0"/>
                </a:moveTo>
                <a:cubicBezTo>
                  <a:pt x="1080958" y="0"/>
                  <a:pt x="1271397" y="72497"/>
                  <a:pt x="1422342" y="193144"/>
                </a:cubicBezTo>
                <a:cubicBezTo>
                  <a:pt x="1372027" y="222900"/>
                  <a:pt x="1325499" y="256444"/>
                  <a:pt x="1280053" y="286200"/>
                </a:cubicBezTo>
                <a:cubicBezTo>
                  <a:pt x="1199982" y="219654"/>
                  <a:pt x="1092860" y="149863"/>
                  <a:pt x="982492" y="113614"/>
                </a:cubicBezTo>
                <a:cubicBezTo>
                  <a:pt x="822350" y="62217"/>
                  <a:pt x="622714" y="67086"/>
                  <a:pt x="502067" y="134173"/>
                </a:cubicBezTo>
                <a:lnTo>
                  <a:pt x="543725" y="185029"/>
                </a:lnTo>
                <a:lnTo>
                  <a:pt x="624878" y="175291"/>
                </a:lnTo>
                <a:cubicBezTo>
                  <a:pt x="729836" y="166093"/>
                  <a:pt x="826138" y="194767"/>
                  <a:pt x="901880" y="253197"/>
                </a:cubicBezTo>
                <a:cubicBezTo>
                  <a:pt x="996018" y="312710"/>
                  <a:pt x="1052284" y="398191"/>
                  <a:pt x="1012789" y="473393"/>
                </a:cubicBezTo>
                <a:cubicBezTo>
                  <a:pt x="982492" y="525872"/>
                  <a:pt x="938129" y="579433"/>
                  <a:pt x="869419" y="615681"/>
                </a:cubicBezTo>
                <a:cubicBezTo>
                  <a:pt x="807202" y="584302"/>
                  <a:pt x="744985" y="552923"/>
                  <a:pt x="674652" y="537774"/>
                </a:cubicBezTo>
                <a:cubicBezTo>
                  <a:pt x="506395" y="493951"/>
                  <a:pt x="367353" y="541020"/>
                  <a:pt x="253197" y="596745"/>
                </a:cubicBezTo>
                <a:cubicBezTo>
                  <a:pt x="269428" y="614599"/>
                  <a:pt x="298643" y="633535"/>
                  <a:pt x="325694" y="643814"/>
                </a:cubicBezTo>
                <a:cubicBezTo>
                  <a:pt x="385747" y="627583"/>
                  <a:pt x="473393" y="623255"/>
                  <a:pt x="542102" y="644896"/>
                </a:cubicBezTo>
                <a:cubicBezTo>
                  <a:pt x="596745" y="669783"/>
                  <a:pt x="649765" y="706031"/>
                  <a:pt x="645978" y="750395"/>
                </a:cubicBezTo>
                <a:cubicBezTo>
                  <a:pt x="607566" y="852648"/>
                  <a:pt x="445259" y="878076"/>
                  <a:pt x="300807" y="882404"/>
                </a:cubicBezTo>
                <a:cubicBezTo>
                  <a:pt x="205047" y="886191"/>
                  <a:pt x="101712" y="879699"/>
                  <a:pt x="0" y="875912"/>
                </a:cubicBezTo>
                <a:cubicBezTo>
                  <a:pt x="0" y="874830"/>
                  <a:pt x="0" y="874289"/>
                  <a:pt x="0" y="873206"/>
                </a:cubicBezTo>
                <a:cubicBezTo>
                  <a:pt x="0" y="391158"/>
                  <a:pt x="391157" y="0"/>
                  <a:pt x="873206" y="0"/>
                </a:cubicBezTo>
                <a:close/>
              </a:path>
            </a:pathLst>
          </a:custGeom>
          <a:solidFill>
            <a:schemeClr val="tx2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4881AE38-02D3-4499-A795-01BB4D2D5545}"/>
              </a:ext>
            </a:extLst>
          </p:cNvPr>
          <p:cNvSpPr/>
          <p:nvPr userDrawn="1"/>
        </p:nvSpPr>
        <p:spPr>
          <a:xfrm>
            <a:off x="2030605" y="1015690"/>
            <a:ext cx="1674752" cy="440078"/>
          </a:xfrm>
          <a:custGeom>
            <a:avLst/>
            <a:gdLst>
              <a:gd name="connsiteX0" fmla="*/ 1238936 w 3373761"/>
              <a:gd name="connsiteY0" fmla="*/ 554546 h 887274"/>
              <a:gd name="connsiteX1" fmla="*/ 1238936 w 3373761"/>
              <a:gd name="connsiteY1" fmla="*/ 554802 h 887274"/>
              <a:gd name="connsiteX2" fmla="*/ 1204175 w 3373761"/>
              <a:gd name="connsiteY2" fmla="*/ 571250 h 887274"/>
              <a:gd name="connsiteX3" fmla="*/ 1161570 w 3373761"/>
              <a:gd name="connsiteY3" fmla="*/ 579433 h 887274"/>
              <a:gd name="connsiteX4" fmla="*/ 1069055 w 3373761"/>
              <a:gd name="connsiteY4" fmla="*/ 592418 h 887274"/>
              <a:gd name="connsiteX5" fmla="*/ 1026315 w 3373761"/>
              <a:gd name="connsiteY5" fmla="*/ 602697 h 887274"/>
              <a:gd name="connsiteX6" fmla="*/ 989526 w 3373761"/>
              <a:gd name="connsiteY6" fmla="*/ 621092 h 887274"/>
              <a:gd name="connsiteX7" fmla="*/ 964639 w 3373761"/>
              <a:gd name="connsiteY7" fmla="*/ 651389 h 887274"/>
              <a:gd name="connsiteX8" fmla="*/ 955441 w 3373761"/>
              <a:gd name="connsiteY8" fmla="*/ 696835 h 887274"/>
              <a:gd name="connsiteX9" fmla="*/ 968967 w 3373761"/>
              <a:gd name="connsiteY9" fmla="*/ 735788 h 887274"/>
              <a:gd name="connsiteX10" fmla="*/ 1001428 w 3373761"/>
              <a:gd name="connsiteY10" fmla="*/ 760675 h 887274"/>
              <a:gd name="connsiteX11" fmla="*/ 1043086 w 3373761"/>
              <a:gd name="connsiteY11" fmla="*/ 773659 h 887274"/>
              <a:gd name="connsiteX12" fmla="*/ 1083663 w 3373761"/>
              <a:gd name="connsiteY12" fmla="*/ 777447 h 887274"/>
              <a:gd name="connsiteX13" fmla="*/ 1133437 w 3373761"/>
              <a:gd name="connsiteY13" fmla="*/ 771495 h 887274"/>
              <a:gd name="connsiteX14" fmla="*/ 1183752 w 3373761"/>
              <a:gd name="connsiteY14" fmla="*/ 750937 h 887274"/>
              <a:gd name="connsiteX15" fmla="*/ 1223246 w 3373761"/>
              <a:gd name="connsiteY15" fmla="*/ 713606 h 887274"/>
              <a:gd name="connsiteX16" fmla="*/ 1238936 w 3373761"/>
              <a:gd name="connsiteY16" fmla="*/ 658422 h 887274"/>
              <a:gd name="connsiteX17" fmla="*/ 1238936 w 3373761"/>
              <a:gd name="connsiteY17" fmla="*/ 554802 h 887274"/>
              <a:gd name="connsiteX18" fmla="*/ 1239477 w 3373761"/>
              <a:gd name="connsiteY18" fmla="*/ 554546 h 887274"/>
              <a:gd name="connsiteX19" fmla="*/ 3072993 w 3373761"/>
              <a:gd name="connsiteY19" fmla="*/ 332187 h 887274"/>
              <a:gd name="connsiteX20" fmla="*/ 3006448 w 3373761"/>
              <a:gd name="connsiteY20" fmla="*/ 345172 h 887274"/>
              <a:gd name="connsiteX21" fmla="*/ 2955051 w 3373761"/>
              <a:gd name="connsiteY21" fmla="*/ 380338 h 887274"/>
              <a:gd name="connsiteX22" fmla="*/ 2920967 w 3373761"/>
              <a:gd name="connsiteY22" fmla="*/ 433358 h 887274"/>
              <a:gd name="connsiteX23" fmla="*/ 2906900 w 3373761"/>
              <a:gd name="connsiteY23" fmla="*/ 499362 h 887274"/>
              <a:gd name="connsiteX24" fmla="*/ 3231512 w 3373761"/>
              <a:gd name="connsiteY24" fmla="*/ 499362 h 887274"/>
              <a:gd name="connsiteX25" fmla="*/ 3217446 w 3373761"/>
              <a:gd name="connsiteY25" fmla="*/ 436063 h 887274"/>
              <a:gd name="connsiteX26" fmla="*/ 3185525 w 3373761"/>
              <a:gd name="connsiteY26" fmla="*/ 383043 h 887274"/>
              <a:gd name="connsiteX27" fmla="*/ 3136833 w 3373761"/>
              <a:gd name="connsiteY27" fmla="*/ 346254 h 887274"/>
              <a:gd name="connsiteX28" fmla="*/ 3072993 w 3373761"/>
              <a:gd name="connsiteY28" fmla="*/ 332187 h 887274"/>
              <a:gd name="connsiteX29" fmla="*/ 2180851 w 3373761"/>
              <a:gd name="connsiteY29" fmla="*/ 240213 h 887274"/>
              <a:gd name="connsiteX30" fmla="*/ 2692115 w 3373761"/>
              <a:gd name="connsiteY30" fmla="*/ 240213 h 887274"/>
              <a:gd name="connsiteX31" fmla="*/ 2692115 w 3373761"/>
              <a:gd name="connsiteY31" fmla="*/ 337597 h 887274"/>
              <a:gd name="connsiteX32" fmla="*/ 2331796 w 3373761"/>
              <a:gd name="connsiteY32" fmla="*/ 760133 h 887274"/>
              <a:gd name="connsiteX33" fmla="*/ 2710510 w 3373761"/>
              <a:gd name="connsiteY33" fmla="*/ 760133 h 887274"/>
              <a:gd name="connsiteX34" fmla="*/ 2710510 w 3373761"/>
              <a:gd name="connsiteY34" fmla="*/ 869960 h 887274"/>
              <a:gd name="connsiteX35" fmla="*/ 2156505 w 3373761"/>
              <a:gd name="connsiteY35" fmla="*/ 869960 h 887274"/>
              <a:gd name="connsiteX36" fmla="*/ 2156505 w 3373761"/>
              <a:gd name="connsiteY36" fmla="*/ 772577 h 887274"/>
              <a:gd name="connsiteX37" fmla="*/ 2504922 w 3373761"/>
              <a:gd name="connsiteY37" fmla="*/ 349499 h 887274"/>
              <a:gd name="connsiteX38" fmla="*/ 2180851 w 3373761"/>
              <a:gd name="connsiteY38" fmla="*/ 349499 h 887274"/>
              <a:gd name="connsiteX39" fmla="*/ 1123699 w 3373761"/>
              <a:gd name="connsiteY39" fmla="*/ 223442 h 887274"/>
              <a:gd name="connsiteX40" fmla="*/ 1215131 w 3373761"/>
              <a:gd name="connsiteY40" fmla="*/ 233180 h 887274"/>
              <a:gd name="connsiteX41" fmla="*/ 1296284 w 3373761"/>
              <a:gd name="connsiteY41" fmla="*/ 265101 h 887274"/>
              <a:gd name="connsiteX42" fmla="*/ 1354173 w 3373761"/>
              <a:gd name="connsiteY42" fmla="*/ 321908 h 887274"/>
              <a:gd name="connsiteX43" fmla="*/ 1376355 w 3373761"/>
              <a:gd name="connsiteY43" fmla="*/ 406307 h 887274"/>
              <a:gd name="connsiteX44" fmla="*/ 1376355 w 3373761"/>
              <a:gd name="connsiteY44" fmla="*/ 729837 h 887274"/>
              <a:gd name="connsiteX45" fmla="*/ 1378519 w 3373761"/>
              <a:gd name="connsiteY45" fmla="*/ 729837 h 887274"/>
              <a:gd name="connsiteX46" fmla="*/ 1385011 w 3373761"/>
              <a:gd name="connsiteY46" fmla="*/ 766626 h 887274"/>
              <a:gd name="connsiteX47" fmla="*/ 1410980 w 3373761"/>
              <a:gd name="connsiteY47" fmla="*/ 777447 h 887274"/>
              <a:gd name="connsiteX48" fmla="*/ 1425588 w 3373761"/>
              <a:gd name="connsiteY48" fmla="*/ 777447 h 887274"/>
              <a:gd name="connsiteX49" fmla="*/ 1445064 w 3373761"/>
              <a:gd name="connsiteY49" fmla="*/ 775283 h 887274"/>
              <a:gd name="connsiteX50" fmla="*/ 1445064 w 3373761"/>
              <a:gd name="connsiteY50" fmla="*/ 871584 h 887274"/>
              <a:gd name="connsiteX51" fmla="*/ 1426129 w 3373761"/>
              <a:gd name="connsiteY51" fmla="*/ 876994 h 887274"/>
              <a:gd name="connsiteX52" fmla="*/ 1402324 w 3373761"/>
              <a:gd name="connsiteY52" fmla="*/ 882405 h 887274"/>
              <a:gd name="connsiteX53" fmla="*/ 1377978 w 3373761"/>
              <a:gd name="connsiteY53" fmla="*/ 886192 h 887274"/>
              <a:gd name="connsiteX54" fmla="*/ 1357419 w 3373761"/>
              <a:gd name="connsiteY54" fmla="*/ 887274 h 887274"/>
              <a:gd name="connsiteX55" fmla="*/ 1286545 w 3373761"/>
              <a:gd name="connsiteY55" fmla="*/ 869961 h 887274"/>
              <a:gd name="connsiteX56" fmla="*/ 1249756 w 3373761"/>
              <a:gd name="connsiteY56" fmla="*/ 810449 h 887274"/>
              <a:gd name="connsiteX57" fmla="*/ 1148044 w 3373761"/>
              <a:gd name="connsiteY57" fmla="*/ 868879 h 887274"/>
              <a:gd name="connsiteX58" fmla="*/ 1031725 w 3373761"/>
              <a:gd name="connsiteY58" fmla="*/ 887274 h 887274"/>
              <a:gd name="connsiteX59" fmla="*/ 950031 w 3373761"/>
              <a:gd name="connsiteY59" fmla="*/ 875912 h 887274"/>
              <a:gd name="connsiteX60" fmla="*/ 881322 w 3373761"/>
              <a:gd name="connsiteY60" fmla="*/ 841828 h 887274"/>
              <a:gd name="connsiteX61" fmla="*/ 833712 w 3373761"/>
              <a:gd name="connsiteY61" fmla="*/ 784480 h 887274"/>
              <a:gd name="connsiteX62" fmla="*/ 815858 w 3373761"/>
              <a:gd name="connsiteY62" fmla="*/ 703327 h 887274"/>
              <a:gd name="connsiteX63" fmla="*/ 836958 w 3373761"/>
              <a:gd name="connsiteY63" fmla="*/ 608107 h 887274"/>
              <a:gd name="connsiteX64" fmla="*/ 893224 w 3373761"/>
              <a:gd name="connsiteY64" fmla="*/ 550759 h 887274"/>
              <a:gd name="connsiteX65" fmla="*/ 971131 w 3373761"/>
              <a:gd name="connsiteY65" fmla="*/ 521003 h 887274"/>
              <a:gd name="connsiteX66" fmla="*/ 1058235 w 3373761"/>
              <a:gd name="connsiteY66" fmla="*/ 506937 h 887274"/>
              <a:gd name="connsiteX67" fmla="*/ 1130191 w 3373761"/>
              <a:gd name="connsiteY67" fmla="*/ 496657 h 887274"/>
              <a:gd name="connsiteX68" fmla="*/ 1190244 w 3373761"/>
              <a:gd name="connsiteY68" fmla="*/ 486378 h 887274"/>
              <a:gd name="connsiteX69" fmla="*/ 1231903 w 3373761"/>
              <a:gd name="connsiteY69" fmla="*/ 463655 h 887274"/>
              <a:gd name="connsiteX70" fmla="*/ 1247051 w 3373761"/>
              <a:gd name="connsiteY70" fmla="*/ 418209 h 887274"/>
              <a:gd name="connsiteX71" fmla="*/ 1234066 w 3373761"/>
              <a:gd name="connsiteY71" fmla="*/ 374387 h 887274"/>
              <a:gd name="connsiteX72" fmla="*/ 1202146 w 3373761"/>
              <a:gd name="connsiteY72" fmla="*/ 348418 h 887274"/>
              <a:gd name="connsiteX73" fmla="*/ 1159947 w 3373761"/>
              <a:gd name="connsiteY73" fmla="*/ 335974 h 887274"/>
              <a:gd name="connsiteX74" fmla="*/ 1116124 w 3373761"/>
              <a:gd name="connsiteY74" fmla="*/ 332728 h 887274"/>
              <a:gd name="connsiteX75" fmla="*/ 1019823 w 3373761"/>
              <a:gd name="connsiteY75" fmla="*/ 357074 h 887274"/>
              <a:gd name="connsiteX76" fmla="*/ 977082 w 3373761"/>
              <a:gd name="connsiteY76" fmla="*/ 432817 h 887274"/>
              <a:gd name="connsiteX77" fmla="*/ 838040 w 3373761"/>
              <a:gd name="connsiteY77" fmla="*/ 432817 h 887274"/>
              <a:gd name="connsiteX78" fmla="*/ 867255 w 3373761"/>
              <a:gd name="connsiteY78" fmla="*/ 331646 h 887274"/>
              <a:gd name="connsiteX79" fmla="*/ 932177 w 3373761"/>
              <a:gd name="connsiteY79" fmla="*/ 267265 h 887274"/>
              <a:gd name="connsiteX80" fmla="*/ 1021446 w 3373761"/>
              <a:gd name="connsiteY80" fmla="*/ 233180 h 887274"/>
              <a:gd name="connsiteX81" fmla="*/ 1123699 w 3373761"/>
              <a:gd name="connsiteY81" fmla="*/ 223442 h 887274"/>
              <a:gd name="connsiteX82" fmla="*/ 3074075 w 3373761"/>
              <a:gd name="connsiteY82" fmla="*/ 222901 h 887274"/>
              <a:gd name="connsiteX83" fmla="*/ 3207166 w 3373761"/>
              <a:gd name="connsiteY83" fmla="*/ 253739 h 887274"/>
              <a:gd name="connsiteX84" fmla="*/ 3305091 w 3373761"/>
              <a:gd name="connsiteY84" fmla="*/ 335974 h 887274"/>
              <a:gd name="connsiteX85" fmla="*/ 3361898 w 3373761"/>
              <a:gd name="connsiteY85" fmla="*/ 453376 h 887274"/>
              <a:gd name="connsiteX86" fmla="*/ 3371095 w 3373761"/>
              <a:gd name="connsiteY86" fmla="*/ 590254 h 887274"/>
              <a:gd name="connsiteX87" fmla="*/ 2907982 w 3373761"/>
              <a:gd name="connsiteY87" fmla="*/ 590254 h 887274"/>
              <a:gd name="connsiteX88" fmla="*/ 2907982 w 3373761"/>
              <a:gd name="connsiteY88" fmla="*/ 590795 h 887274"/>
              <a:gd name="connsiteX89" fmla="*/ 2918262 w 3373761"/>
              <a:gd name="connsiteY89" fmla="*/ 661668 h 887274"/>
              <a:gd name="connsiteX90" fmla="*/ 2949099 w 3373761"/>
              <a:gd name="connsiteY90" fmla="*/ 721181 h 887274"/>
              <a:gd name="connsiteX91" fmla="*/ 3001578 w 3373761"/>
              <a:gd name="connsiteY91" fmla="*/ 761757 h 887274"/>
              <a:gd name="connsiteX92" fmla="*/ 3077321 w 3373761"/>
              <a:gd name="connsiteY92" fmla="*/ 776906 h 887274"/>
              <a:gd name="connsiteX93" fmla="*/ 3175246 w 3373761"/>
              <a:gd name="connsiteY93" fmla="*/ 750937 h 887274"/>
              <a:gd name="connsiteX94" fmla="*/ 3230430 w 3373761"/>
              <a:gd name="connsiteY94" fmla="*/ 672489 h 887274"/>
              <a:gd name="connsiteX95" fmla="*/ 3361898 w 3373761"/>
              <a:gd name="connsiteY95" fmla="*/ 672489 h 887274"/>
              <a:gd name="connsiteX96" fmla="*/ 3324027 w 3373761"/>
              <a:gd name="connsiteY96" fmla="*/ 763921 h 887274"/>
              <a:gd name="connsiteX97" fmla="*/ 3259645 w 3373761"/>
              <a:gd name="connsiteY97" fmla="*/ 831549 h 887274"/>
              <a:gd name="connsiteX98" fmla="*/ 3175246 w 3373761"/>
              <a:gd name="connsiteY98" fmla="*/ 873207 h 887274"/>
              <a:gd name="connsiteX99" fmla="*/ 3077321 w 3373761"/>
              <a:gd name="connsiteY99" fmla="*/ 887274 h 887274"/>
              <a:gd name="connsiteX100" fmla="*/ 2945853 w 3373761"/>
              <a:gd name="connsiteY100" fmla="*/ 862928 h 887274"/>
              <a:gd name="connsiteX101" fmla="*/ 2849011 w 3373761"/>
              <a:gd name="connsiteY101" fmla="*/ 794759 h 887274"/>
              <a:gd name="connsiteX102" fmla="*/ 2789498 w 3373761"/>
              <a:gd name="connsiteY102" fmla="*/ 689801 h 887274"/>
              <a:gd name="connsiteX103" fmla="*/ 2769481 w 3373761"/>
              <a:gd name="connsiteY103" fmla="*/ 555628 h 887274"/>
              <a:gd name="connsiteX104" fmla="*/ 2790581 w 3373761"/>
              <a:gd name="connsiteY104" fmla="*/ 428489 h 887274"/>
              <a:gd name="connsiteX105" fmla="*/ 2851716 w 3373761"/>
              <a:gd name="connsiteY105" fmla="*/ 322449 h 887274"/>
              <a:gd name="connsiteX106" fmla="*/ 2947476 w 3373761"/>
              <a:gd name="connsiteY106" fmla="*/ 249952 h 887274"/>
              <a:gd name="connsiteX107" fmla="*/ 3074075 w 3373761"/>
              <a:gd name="connsiteY107" fmla="*/ 222901 h 887274"/>
              <a:gd name="connsiteX108" fmla="*/ 1845419 w 3373761"/>
              <a:gd name="connsiteY108" fmla="*/ 222901 h 887274"/>
              <a:gd name="connsiteX109" fmla="*/ 2008807 w 3373761"/>
              <a:gd name="connsiteY109" fmla="*/ 276462 h 887274"/>
              <a:gd name="connsiteX110" fmla="*/ 2068319 w 3373761"/>
              <a:gd name="connsiteY110" fmla="*/ 437145 h 887274"/>
              <a:gd name="connsiteX111" fmla="*/ 2068319 w 3373761"/>
              <a:gd name="connsiteY111" fmla="*/ 869420 h 887274"/>
              <a:gd name="connsiteX112" fmla="*/ 1929277 w 3373761"/>
              <a:gd name="connsiteY112" fmla="*/ 869420 h 887274"/>
              <a:gd name="connsiteX113" fmla="*/ 1929277 w 3373761"/>
              <a:gd name="connsiteY113" fmla="*/ 473934 h 887274"/>
              <a:gd name="connsiteX114" fmla="*/ 1897357 w 3373761"/>
              <a:gd name="connsiteY114" fmla="*/ 366271 h 887274"/>
              <a:gd name="connsiteX115" fmla="*/ 1805925 w 3373761"/>
              <a:gd name="connsiteY115" fmla="*/ 332728 h 887274"/>
              <a:gd name="connsiteX116" fmla="*/ 1742625 w 3373761"/>
              <a:gd name="connsiteY116" fmla="*/ 345713 h 887274"/>
              <a:gd name="connsiteX117" fmla="*/ 1695016 w 3373761"/>
              <a:gd name="connsiteY117" fmla="*/ 380879 h 887274"/>
              <a:gd name="connsiteX118" fmla="*/ 1664719 w 3373761"/>
              <a:gd name="connsiteY118" fmla="*/ 433899 h 887274"/>
              <a:gd name="connsiteX119" fmla="*/ 1653898 w 3373761"/>
              <a:gd name="connsiteY119" fmla="*/ 498280 h 887274"/>
              <a:gd name="connsiteX120" fmla="*/ 1653898 w 3373761"/>
              <a:gd name="connsiteY120" fmla="*/ 869961 h 887274"/>
              <a:gd name="connsiteX121" fmla="*/ 1514856 w 3373761"/>
              <a:gd name="connsiteY121" fmla="*/ 869961 h 887274"/>
              <a:gd name="connsiteX122" fmla="*/ 1514856 w 3373761"/>
              <a:gd name="connsiteY122" fmla="*/ 240214 h 887274"/>
              <a:gd name="connsiteX123" fmla="*/ 1515938 w 3373761"/>
              <a:gd name="connsiteY123" fmla="*/ 240214 h 887274"/>
              <a:gd name="connsiteX124" fmla="*/ 1647406 w 3373761"/>
              <a:gd name="connsiteY124" fmla="*/ 240214 h 887274"/>
              <a:gd name="connsiteX125" fmla="*/ 1647406 w 3373761"/>
              <a:gd name="connsiteY125" fmla="*/ 332728 h 887274"/>
              <a:gd name="connsiteX126" fmla="*/ 1649570 w 3373761"/>
              <a:gd name="connsiteY126" fmla="*/ 334892 h 887274"/>
              <a:gd name="connsiteX127" fmla="*/ 1732346 w 3373761"/>
              <a:gd name="connsiteY127" fmla="*/ 252657 h 887274"/>
              <a:gd name="connsiteX128" fmla="*/ 1845419 w 3373761"/>
              <a:gd name="connsiteY128" fmla="*/ 222901 h 887274"/>
              <a:gd name="connsiteX129" fmla="*/ 0 w 3373761"/>
              <a:gd name="connsiteY129" fmla="*/ 0 h 887274"/>
              <a:gd name="connsiteX130" fmla="*/ 152568 w 3373761"/>
              <a:gd name="connsiteY130" fmla="*/ 0 h 887274"/>
              <a:gd name="connsiteX131" fmla="*/ 152568 w 3373761"/>
              <a:gd name="connsiteY131" fmla="*/ 346253 h 887274"/>
              <a:gd name="connsiteX132" fmla="*/ 548053 w 3373761"/>
              <a:gd name="connsiteY132" fmla="*/ 346253 h 887274"/>
              <a:gd name="connsiteX133" fmla="*/ 548053 w 3373761"/>
              <a:gd name="connsiteY133" fmla="*/ 0 h 887274"/>
              <a:gd name="connsiteX134" fmla="*/ 700621 w 3373761"/>
              <a:gd name="connsiteY134" fmla="*/ 0 h 887274"/>
              <a:gd name="connsiteX135" fmla="*/ 700621 w 3373761"/>
              <a:gd name="connsiteY135" fmla="*/ 869960 h 887274"/>
              <a:gd name="connsiteX136" fmla="*/ 548053 w 3373761"/>
              <a:gd name="connsiteY136" fmla="*/ 869960 h 887274"/>
              <a:gd name="connsiteX137" fmla="*/ 548053 w 3373761"/>
              <a:gd name="connsiteY137" fmla="*/ 477721 h 887274"/>
              <a:gd name="connsiteX138" fmla="*/ 152568 w 3373761"/>
              <a:gd name="connsiteY138" fmla="*/ 477721 h 887274"/>
              <a:gd name="connsiteX139" fmla="*/ 152568 w 3373761"/>
              <a:gd name="connsiteY139" fmla="*/ 869960 h 887274"/>
              <a:gd name="connsiteX140" fmla="*/ 0 w 3373761"/>
              <a:gd name="connsiteY140" fmla="*/ 869960 h 88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3373761" h="887274">
                <a:moveTo>
                  <a:pt x="1238936" y="554546"/>
                </a:moveTo>
                <a:lnTo>
                  <a:pt x="1238936" y="554802"/>
                </a:lnTo>
                <a:lnTo>
                  <a:pt x="1204175" y="571250"/>
                </a:lnTo>
                <a:cubicBezTo>
                  <a:pt x="1191191" y="575376"/>
                  <a:pt x="1176989" y="578081"/>
                  <a:pt x="1161570" y="579433"/>
                </a:cubicBezTo>
                <a:cubicBezTo>
                  <a:pt x="1130732" y="582138"/>
                  <a:pt x="1099894" y="586467"/>
                  <a:pt x="1069055" y="592418"/>
                </a:cubicBezTo>
                <a:cubicBezTo>
                  <a:pt x="1054448" y="595123"/>
                  <a:pt x="1040381" y="598369"/>
                  <a:pt x="1026315" y="602697"/>
                </a:cubicBezTo>
                <a:cubicBezTo>
                  <a:pt x="1012248" y="607025"/>
                  <a:pt x="1000346" y="613518"/>
                  <a:pt x="989526" y="621092"/>
                </a:cubicBezTo>
                <a:cubicBezTo>
                  <a:pt x="978705" y="628666"/>
                  <a:pt x="970590" y="638945"/>
                  <a:pt x="964639" y="651389"/>
                </a:cubicBezTo>
                <a:cubicBezTo>
                  <a:pt x="958687" y="663832"/>
                  <a:pt x="955441" y="678981"/>
                  <a:pt x="955441" y="696835"/>
                </a:cubicBezTo>
                <a:cubicBezTo>
                  <a:pt x="955441" y="712524"/>
                  <a:pt x="959770" y="725509"/>
                  <a:pt x="968967" y="735788"/>
                </a:cubicBezTo>
                <a:cubicBezTo>
                  <a:pt x="977623" y="746608"/>
                  <a:pt x="988444" y="754724"/>
                  <a:pt x="1001428" y="760675"/>
                </a:cubicBezTo>
                <a:cubicBezTo>
                  <a:pt x="1013872" y="766626"/>
                  <a:pt x="1027938" y="770954"/>
                  <a:pt x="1043086" y="773659"/>
                </a:cubicBezTo>
                <a:cubicBezTo>
                  <a:pt x="1058235" y="776365"/>
                  <a:pt x="1071760" y="777447"/>
                  <a:pt x="1083663" y="777447"/>
                </a:cubicBezTo>
                <a:cubicBezTo>
                  <a:pt x="1098811" y="777447"/>
                  <a:pt x="1115583" y="775283"/>
                  <a:pt x="1133437" y="771495"/>
                </a:cubicBezTo>
                <a:cubicBezTo>
                  <a:pt x="1151290" y="767708"/>
                  <a:pt x="1168062" y="760675"/>
                  <a:pt x="1183752" y="750937"/>
                </a:cubicBezTo>
                <a:cubicBezTo>
                  <a:pt x="1199441" y="741198"/>
                  <a:pt x="1212967" y="728755"/>
                  <a:pt x="1223246" y="713606"/>
                </a:cubicBezTo>
                <a:cubicBezTo>
                  <a:pt x="1233526" y="698458"/>
                  <a:pt x="1238936" y="680063"/>
                  <a:pt x="1238936" y="658422"/>
                </a:cubicBezTo>
                <a:lnTo>
                  <a:pt x="1238936" y="554802"/>
                </a:lnTo>
                <a:lnTo>
                  <a:pt x="1239477" y="554546"/>
                </a:lnTo>
                <a:close/>
                <a:moveTo>
                  <a:pt x="3072993" y="332187"/>
                </a:moveTo>
                <a:cubicBezTo>
                  <a:pt x="3048647" y="332187"/>
                  <a:pt x="3026466" y="336515"/>
                  <a:pt x="3006448" y="345172"/>
                </a:cubicBezTo>
                <a:cubicBezTo>
                  <a:pt x="2986430" y="353828"/>
                  <a:pt x="2969658" y="365730"/>
                  <a:pt x="2955051" y="380338"/>
                </a:cubicBezTo>
                <a:cubicBezTo>
                  <a:pt x="2940984" y="395486"/>
                  <a:pt x="2929623" y="412799"/>
                  <a:pt x="2920967" y="433358"/>
                </a:cubicBezTo>
                <a:cubicBezTo>
                  <a:pt x="2912310" y="453917"/>
                  <a:pt x="2907982" y="475557"/>
                  <a:pt x="2906900" y="499362"/>
                </a:cubicBezTo>
                <a:lnTo>
                  <a:pt x="3231512" y="499362"/>
                </a:lnTo>
                <a:cubicBezTo>
                  <a:pt x="3229889" y="477721"/>
                  <a:pt x="3225020" y="456081"/>
                  <a:pt x="3217446" y="436063"/>
                </a:cubicBezTo>
                <a:cubicBezTo>
                  <a:pt x="3209871" y="416045"/>
                  <a:pt x="3199051" y="398192"/>
                  <a:pt x="3185525" y="383043"/>
                </a:cubicBezTo>
                <a:cubicBezTo>
                  <a:pt x="3172000" y="367894"/>
                  <a:pt x="3155769" y="355992"/>
                  <a:pt x="3136833" y="346254"/>
                </a:cubicBezTo>
                <a:cubicBezTo>
                  <a:pt x="3117898" y="337056"/>
                  <a:pt x="3096257" y="332187"/>
                  <a:pt x="3072993" y="332187"/>
                </a:cubicBezTo>
                <a:close/>
                <a:moveTo>
                  <a:pt x="2180851" y="240213"/>
                </a:moveTo>
                <a:lnTo>
                  <a:pt x="2692115" y="240213"/>
                </a:lnTo>
                <a:lnTo>
                  <a:pt x="2692115" y="337597"/>
                </a:lnTo>
                <a:lnTo>
                  <a:pt x="2331796" y="760133"/>
                </a:lnTo>
                <a:lnTo>
                  <a:pt x="2710510" y="760133"/>
                </a:lnTo>
                <a:lnTo>
                  <a:pt x="2710510" y="869960"/>
                </a:lnTo>
                <a:lnTo>
                  <a:pt x="2156505" y="869960"/>
                </a:lnTo>
                <a:lnTo>
                  <a:pt x="2156505" y="772577"/>
                </a:lnTo>
                <a:lnTo>
                  <a:pt x="2504922" y="349499"/>
                </a:lnTo>
                <a:lnTo>
                  <a:pt x="2180851" y="349499"/>
                </a:lnTo>
                <a:close/>
                <a:moveTo>
                  <a:pt x="1123699" y="223442"/>
                </a:moveTo>
                <a:cubicBezTo>
                  <a:pt x="1154537" y="223442"/>
                  <a:pt x="1184834" y="226688"/>
                  <a:pt x="1215131" y="233180"/>
                </a:cubicBezTo>
                <a:cubicBezTo>
                  <a:pt x="1244887" y="239673"/>
                  <a:pt x="1271938" y="250493"/>
                  <a:pt x="1296284" y="265101"/>
                </a:cubicBezTo>
                <a:cubicBezTo>
                  <a:pt x="1320089" y="279708"/>
                  <a:pt x="1339565" y="298644"/>
                  <a:pt x="1354173" y="321908"/>
                </a:cubicBezTo>
                <a:cubicBezTo>
                  <a:pt x="1368781" y="345172"/>
                  <a:pt x="1376355" y="373305"/>
                  <a:pt x="1376355" y="406307"/>
                </a:cubicBezTo>
                <a:lnTo>
                  <a:pt x="1376355" y="729837"/>
                </a:lnTo>
                <a:lnTo>
                  <a:pt x="1378519" y="729837"/>
                </a:lnTo>
                <a:cubicBezTo>
                  <a:pt x="1378519" y="747150"/>
                  <a:pt x="1380683" y="759052"/>
                  <a:pt x="1385011" y="766626"/>
                </a:cubicBezTo>
                <a:cubicBezTo>
                  <a:pt x="1389339" y="773659"/>
                  <a:pt x="1397996" y="777447"/>
                  <a:pt x="1410980" y="777447"/>
                </a:cubicBezTo>
                <a:lnTo>
                  <a:pt x="1425588" y="777447"/>
                </a:lnTo>
                <a:cubicBezTo>
                  <a:pt x="1431539" y="777447"/>
                  <a:pt x="1438031" y="776906"/>
                  <a:pt x="1445064" y="775283"/>
                </a:cubicBezTo>
                <a:lnTo>
                  <a:pt x="1445064" y="871584"/>
                </a:lnTo>
                <a:cubicBezTo>
                  <a:pt x="1440195" y="873207"/>
                  <a:pt x="1433703" y="874830"/>
                  <a:pt x="1426129" y="876994"/>
                </a:cubicBezTo>
                <a:cubicBezTo>
                  <a:pt x="1418554" y="879158"/>
                  <a:pt x="1410439" y="880781"/>
                  <a:pt x="1402324" y="882405"/>
                </a:cubicBezTo>
                <a:cubicBezTo>
                  <a:pt x="1394209" y="884028"/>
                  <a:pt x="1386093" y="885110"/>
                  <a:pt x="1377978" y="886192"/>
                </a:cubicBezTo>
                <a:cubicBezTo>
                  <a:pt x="1369863" y="887274"/>
                  <a:pt x="1362829" y="887274"/>
                  <a:pt x="1357419" y="887274"/>
                </a:cubicBezTo>
                <a:cubicBezTo>
                  <a:pt x="1328745" y="887274"/>
                  <a:pt x="1305481" y="881323"/>
                  <a:pt x="1286545" y="869961"/>
                </a:cubicBezTo>
                <a:cubicBezTo>
                  <a:pt x="1267610" y="858600"/>
                  <a:pt x="1255707" y="838582"/>
                  <a:pt x="1249756" y="810449"/>
                </a:cubicBezTo>
                <a:cubicBezTo>
                  <a:pt x="1222164" y="837500"/>
                  <a:pt x="1188080" y="856977"/>
                  <a:pt x="1148044" y="868879"/>
                </a:cubicBezTo>
                <a:cubicBezTo>
                  <a:pt x="1108009" y="880781"/>
                  <a:pt x="1069055" y="887274"/>
                  <a:pt x="1031725" y="887274"/>
                </a:cubicBezTo>
                <a:cubicBezTo>
                  <a:pt x="1003051" y="887274"/>
                  <a:pt x="976000" y="883487"/>
                  <a:pt x="950031" y="875912"/>
                </a:cubicBezTo>
                <a:cubicBezTo>
                  <a:pt x="924062" y="868338"/>
                  <a:pt x="901339" y="856977"/>
                  <a:pt x="881322" y="841828"/>
                </a:cubicBezTo>
                <a:cubicBezTo>
                  <a:pt x="861304" y="826679"/>
                  <a:pt x="845614" y="807744"/>
                  <a:pt x="833712" y="784480"/>
                </a:cubicBezTo>
                <a:cubicBezTo>
                  <a:pt x="821809" y="761216"/>
                  <a:pt x="815858" y="734165"/>
                  <a:pt x="815858" y="703327"/>
                </a:cubicBezTo>
                <a:cubicBezTo>
                  <a:pt x="815858" y="664373"/>
                  <a:pt x="822891" y="632453"/>
                  <a:pt x="836958" y="608107"/>
                </a:cubicBezTo>
                <a:cubicBezTo>
                  <a:pt x="851024" y="583761"/>
                  <a:pt x="869960" y="564826"/>
                  <a:pt x="893224" y="550759"/>
                </a:cubicBezTo>
                <a:cubicBezTo>
                  <a:pt x="916488" y="537234"/>
                  <a:pt x="942457" y="526954"/>
                  <a:pt x="971131" y="521003"/>
                </a:cubicBezTo>
                <a:cubicBezTo>
                  <a:pt x="999805" y="515052"/>
                  <a:pt x="1029020" y="510183"/>
                  <a:pt x="1058235" y="506937"/>
                </a:cubicBezTo>
                <a:cubicBezTo>
                  <a:pt x="1083122" y="502067"/>
                  <a:pt x="1107468" y="498821"/>
                  <a:pt x="1130191" y="496657"/>
                </a:cubicBezTo>
                <a:cubicBezTo>
                  <a:pt x="1152913" y="494493"/>
                  <a:pt x="1172931" y="491247"/>
                  <a:pt x="1190244" y="486378"/>
                </a:cubicBezTo>
                <a:cubicBezTo>
                  <a:pt x="1207557" y="481509"/>
                  <a:pt x="1221623" y="473934"/>
                  <a:pt x="1231903" y="463655"/>
                </a:cubicBezTo>
                <a:cubicBezTo>
                  <a:pt x="1242182" y="453376"/>
                  <a:pt x="1247051" y="438227"/>
                  <a:pt x="1247051" y="418209"/>
                </a:cubicBezTo>
                <a:cubicBezTo>
                  <a:pt x="1247051" y="400356"/>
                  <a:pt x="1242723" y="385748"/>
                  <a:pt x="1234066" y="374387"/>
                </a:cubicBezTo>
                <a:cubicBezTo>
                  <a:pt x="1225410" y="363025"/>
                  <a:pt x="1215131" y="354369"/>
                  <a:pt x="1202146" y="348418"/>
                </a:cubicBezTo>
                <a:cubicBezTo>
                  <a:pt x="1189703" y="342466"/>
                  <a:pt x="1175636" y="338138"/>
                  <a:pt x="1159947" y="335974"/>
                </a:cubicBezTo>
                <a:cubicBezTo>
                  <a:pt x="1144257" y="333810"/>
                  <a:pt x="1129650" y="332728"/>
                  <a:pt x="1116124" y="332728"/>
                </a:cubicBezTo>
                <a:cubicBezTo>
                  <a:pt x="1077171" y="332728"/>
                  <a:pt x="1045251" y="340843"/>
                  <a:pt x="1019823" y="357074"/>
                </a:cubicBezTo>
                <a:cubicBezTo>
                  <a:pt x="994395" y="373305"/>
                  <a:pt x="980328" y="398733"/>
                  <a:pt x="977082" y="432817"/>
                </a:cubicBezTo>
                <a:lnTo>
                  <a:pt x="838040" y="432817"/>
                </a:lnTo>
                <a:cubicBezTo>
                  <a:pt x="840745" y="392240"/>
                  <a:pt x="850483" y="358697"/>
                  <a:pt x="867255" y="331646"/>
                </a:cubicBezTo>
                <a:cubicBezTo>
                  <a:pt x="884568" y="305136"/>
                  <a:pt x="906208" y="283495"/>
                  <a:pt x="932177" y="267265"/>
                </a:cubicBezTo>
                <a:cubicBezTo>
                  <a:pt x="958687" y="251034"/>
                  <a:pt x="988444" y="239673"/>
                  <a:pt x="1021446" y="233180"/>
                </a:cubicBezTo>
                <a:cubicBezTo>
                  <a:pt x="1054448" y="226688"/>
                  <a:pt x="1088532" y="223442"/>
                  <a:pt x="1123699" y="223442"/>
                </a:cubicBezTo>
                <a:close/>
                <a:moveTo>
                  <a:pt x="3074075" y="222901"/>
                </a:moveTo>
                <a:cubicBezTo>
                  <a:pt x="3123849" y="222901"/>
                  <a:pt x="3168212" y="233180"/>
                  <a:pt x="3207166" y="253739"/>
                </a:cubicBezTo>
                <a:cubicBezTo>
                  <a:pt x="3246660" y="274298"/>
                  <a:pt x="3279122" y="301890"/>
                  <a:pt x="3305091" y="335974"/>
                </a:cubicBezTo>
                <a:cubicBezTo>
                  <a:pt x="3331060" y="370059"/>
                  <a:pt x="3349995" y="409012"/>
                  <a:pt x="3361898" y="453376"/>
                </a:cubicBezTo>
                <a:cubicBezTo>
                  <a:pt x="3373800" y="497739"/>
                  <a:pt x="3376505" y="543185"/>
                  <a:pt x="3371095" y="590254"/>
                </a:cubicBezTo>
                <a:lnTo>
                  <a:pt x="2907982" y="590254"/>
                </a:lnTo>
                <a:lnTo>
                  <a:pt x="2907982" y="590795"/>
                </a:lnTo>
                <a:cubicBezTo>
                  <a:pt x="2907982" y="615141"/>
                  <a:pt x="2911228" y="638945"/>
                  <a:pt x="2918262" y="661668"/>
                </a:cubicBezTo>
                <a:cubicBezTo>
                  <a:pt x="2925295" y="684391"/>
                  <a:pt x="2935574" y="704409"/>
                  <a:pt x="2949099" y="721181"/>
                </a:cubicBezTo>
                <a:cubicBezTo>
                  <a:pt x="2963166" y="738493"/>
                  <a:pt x="2980479" y="752019"/>
                  <a:pt x="3001578" y="761757"/>
                </a:cubicBezTo>
                <a:cubicBezTo>
                  <a:pt x="3022678" y="772036"/>
                  <a:pt x="3048106" y="776906"/>
                  <a:pt x="3077321" y="776906"/>
                </a:cubicBezTo>
                <a:cubicBezTo>
                  <a:pt x="3117898" y="776906"/>
                  <a:pt x="3150359" y="768249"/>
                  <a:pt x="3175246" y="750937"/>
                </a:cubicBezTo>
                <a:cubicBezTo>
                  <a:pt x="3200133" y="733624"/>
                  <a:pt x="3218528" y="707114"/>
                  <a:pt x="3230430" y="672489"/>
                </a:cubicBezTo>
                <a:lnTo>
                  <a:pt x="3361898" y="672489"/>
                </a:lnTo>
                <a:cubicBezTo>
                  <a:pt x="3354324" y="706573"/>
                  <a:pt x="3341880" y="736870"/>
                  <a:pt x="3324027" y="763921"/>
                </a:cubicBezTo>
                <a:cubicBezTo>
                  <a:pt x="3306173" y="790431"/>
                  <a:pt x="3284532" y="813154"/>
                  <a:pt x="3259645" y="831549"/>
                </a:cubicBezTo>
                <a:cubicBezTo>
                  <a:pt x="3234217" y="849943"/>
                  <a:pt x="3206084" y="863469"/>
                  <a:pt x="3175246" y="873207"/>
                </a:cubicBezTo>
                <a:cubicBezTo>
                  <a:pt x="3143867" y="882405"/>
                  <a:pt x="3111405" y="887274"/>
                  <a:pt x="3077321" y="887274"/>
                </a:cubicBezTo>
                <a:cubicBezTo>
                  <a:pt x="3027547" y="887274"/>
                  <a:pt x="2983725" y="879158"/>
                  <a:pt x="2945853" y="862928"/>
                </a:cubicBezTo>
                <a:cubicBezTo>
                  <a:pt x="2907441" y="846697"/>
                  <a:pt x="2875521" y="823974"/>
                  <a:pt x="2849011" y="794759"/>
                </a:cubicBezTo>
                <a:cubicBezTo>
                  <a:pt x="2822501" y="765544"/>
                  <a:pt x="2802483" y="730378"/>
                  <a:pt x="2789498" y="689801"/>
                </a:cubicBezTo>
                <a:cubicBezTo>
                  <a:pt x="2775973" y="649225"/>
                  <a:pt x="2769481" y="604320"/>
                  <a:pt x="2769481" y="555628"/>
                </a:cubicBezTo>
                <a:cubicBezTo>
                  <a:pt x="2769481" y="510724"/>
                  <a:pt x="2776514" y="468524"/>
                  <a:pt x="2790581" y="428489"/>
                </a:cubicBezTo>
                <a:cubicBezTo>
                  <a:pt x="2804647" y="388453"/>
                  <a:pt x="2825206" y="352746"/>
                  <a:pt x="2851716" y="322449"/>
                </a:cubicBezTo>
                <a:cubicBezTo>
                  <a:pt x="2878226" y="292152"/>
                  <a:pt x="2910146" y="267806"/>
                  <a:pt x="2947476" y="249952"/>
                </a:cubicBezTo>
                <a:cubicBezTo>
                  <a:pt x="2984807" y="232098"/>
                  <a:pt x="3027006" y="222901"/>
                  <a:pt x="3074075" y="222901"/>
                </a:cubicBezTo>
                <a:close/>
                <a:moveTo>
                  <a:pt x="1845419" y="222901"/>
                </a:moveTo>
                <a:cubicBezTo>
                  <a:pt x="1914670" y="222901"/>
                  <a:pt x="1968772" y="240755"/>
                  <a:pt x="2008807" y="276462"/>
                </a:cubicBezTo>
                <a:cubicBezTo>
                  <a:pt x="2048302" y="312169"/>
                  <a:pt x="2068319" y="365730"/>
                  <a:pt x="2068319" y="437145"/>
                </a:cubicBezTo>
                <a:lnTo>
                  <a:pt x="2068319" y="869420"/>
                </a:lnTo>
                <a:lnTo>
                  <a:pt x="1929277" y="869420"/>
                </a:lnTo>
                <a:lnTo>
                  <a:pt x="1929277" y="473934"/>
                </a:lnTo>
                <a:cubicBezTo>
                  <a:pt x="1927654" y="424161"/>
                  <a:pt x="1916834" y="388453"/>
                  <a:pt x="1897357" y="366271"/>
                </a:cubicBezTo>
                <a:cubicBezTo>
                  <a:pt x="1877880" y="344090"/>
                  <a:pt x="1847583" y="332728"/>
                  <a:pt x="1805925" y="332728"/>
                </a:cubicBezTo>
                <a:cubicBezTo>
                  <a:pt x="1782120" y="332728"/>
                  <a:pt x="1761020" y="337056"/>
                  <a:pt x="1742625" y="345713"/>
                </a:cubicBezTo>
                <a:cubicBezTo>
                  <a:pt x="1723690" y="354369"/>
                  <a:pt x="1708000" y="366271"/>
                  <a:pt x="1695016" y="380879"/>
                </a:cubicBezTo>
                <a:cubicBezTo>
                  <a:pt x="1682031" y="396027"/>
                  <a:pt x="1671752" y="413340"/>
                  <a:pt x="1664719" y="433899"/>
                </a:cubicBezTo>
                <a:cubicBezTo>
                  <a:pt x="1657685" y="454458"/>
                  <a:pt x="1653898" y="475557"/>
                  <a:pt x="1653898" y="498280"/>
                </a:cubicBezTo>
                <a:lnTo>
                  <a:pt x="1653898" y="869961"/>
                </a:lnTo>
                <a:lnTo>
                  <a:pt x="1514856" y="869961"/>
                </a:lnTo>
                <a:lnTo>
                  <a:pt x="1514856" y="240214"/>
                </a:lnTo>
                <a:lnTo>
                  <a:pt x="1515938" y="240214"/>
                </a:lnTo>
                <a:lnTo>
                  <a:pt x="1647406" y="240214"/>
                </a:lnTo>
                <a:lnTo>
                  <a:pt x="1647406" y="332728"/>
                </a:lnTo>
                <a:lnTo>
                  <a:pt x="1649570" y="334892"/>
                </a:lnTo>
                <a:cubicBezTo>
                  <a:pt x="1670670" y="300267"/>
                  <a:pt x="1698262" y="272675"/>
                  <a:pt x="1732346" y="252657"/>
                </a:cubicBezTo>
                <a:cubicBezTo>
                  <a:pt x="1766430" y="232639"/>
                  <a:pt x="1804302" y="222901"/>
                  <a:pt x="1845419" y="222901"/>
                </a:cubicBezTo>
                <a:close/>
                <a:moveTo>
                  <a:pt x="0" y="0"/>
                </a:moveTo>
                <a:lnTo>
                  <a:pt x="152568" y="0"/>
                </a:lnTo>
                <a:lnTo>
                  <a:pt x="152568" y="346253"/>
                </a:lnTo>
                <a:lnTo>
                  <a:pt x="548053" y="346253"/>
                </a:lnTo>
                <a:lnTo>
                  <a:pt x="548053" y="0"/>
                </a:lnTo>
                <a:lnTo>
                  <a:pt x="700621" y="0"/>
                </a:lnTo>
                <a:lnTo>
                  <a:pt x="700621" y="869960"/>
                </a:lnTo>
                <a:lnTo>
                  <a:pt x="548053" y="869960"/>
                </a:lnTo>
                <a:lnTo>
                  <a:pt x="548053" y="477721"/>
                </a:lnTo>
                <a:lnTo>
                  <a:pt x="152568" y="477721"/>
                </a:lnTo>
                <a:lnTo>
                  <a:pt x="152568" y="869960"/>
                </a:lnTo>
                <a:lnTo>
                  <a:pt x="0" y="869960"/>
                </a:lnTo>
                <a:close/>
              </a:path>
            </a:pathLst>
          </a:custGeom>
          <a:solidFill>
            <a:schemeClr val="tx1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ijdelijke aanduiding voor tekst 20">
            <a:extLst>
              <a:ext uri="{FF2B5EF4-FFF2-40B4-BE49-F238E27FC236}">
                <a16:creationId xmlns:a16="http://schemas.microsoft.com/office/drawing/2014/main" id="{F030BBB2-78A9-B4C9-0232-F191DA2648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8932863"/>
            <a:ext cx="7924800" cy="1374775"/>
          </a:xfrm>
        </p:spPr>
        <p:txBody>
          <a:bodyPr anchor="b" anchorCtr="0"/>
          <a:lstStyle>
            <a:lvl1pPr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800" dirty="0" err="1"/>
              <a:t>Hier</a:t>
            </a:r>
            <a:r>
              <a:rPr lang="en-US" sz="4800" dirty="0"/>
              <a:t> is </a:t>
            </a:r>
            <a:r>
              <a:rPr lang="en-US" sz="4800" dirty="0" err="1"/>
              <a:t>ruimte</a:t>
            </a:r>
            <a:r>
              <a:rPr lang="en-US" sz="4800" dirty="0"/>
              <a:t> </a:t>
            </a:r>
            <a:br>
              <a:rPr lang="en-US" sz="4800" dirty="0"/>
            </a:br>
            <a:r>
              <a:rPr lang="en-US" sz="4800" dirty="0" err="1"/>
              <a:t>voor</a:t>
            </a:r>
            <a:r>
              <a:rPr lang="en-US" sz="4800" dirty="0"/>
              <a:t> </a:t>
            </a:r>
            <a:r>
              <a:rPr lang="en-US" sz="4800" dirty="0" err="1"/>
              <a:t>een</a:t>
            </a:r>
            <a:r>
              <a:rPr lang="en-US" sz="4800" dirty="0"/>
              <a:t> </a:t>
            </a:r>
            <a:r>
              <a:rPr lang="en-US" sz="4800" dirty="0" err="1"/>
              <a:t>ondertitel</a:t>
            </a:r>
            <a:endParaRPr lang="en-US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CBE1144-713A-0061-57B1-301BEED135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8283" y="975149"/>
            <a:ext cx="3627910" cy="254153"/>
          </a:xfrm>
        </p:spPr>
        <p:txBody>
          <a:bodyPr/>
          <a:lstStyle>
            <a:lvl1pPr algn="r">
              <a:defRPr sz="1600" b="1">
                <a:latin typeface="+mn-lt"/>
              </a:defRPr>
            </a:lvl1pPr>
            <a:lvl2pPr algn="r">
              <a:defRPr sz="1600" b="1">
                <a:latin typeface="+mn-lt"/>
              </a:defRPr>
            </a:lvl2pPr>
            <a:lvl3pPr algn="r">
              <a:defRPr sz="1600" b="1">
                <a:latin typeface="+mn-lt"/>
              </a:defRPr>
            </a:lvl3pPr>
            <a:lvl4pPr algn="r">
              <a:defRPr sz="1600" b="1">
                <a:latin typeface="+mn-lt"/>
              </a:defRPr>
            </a:lvl4pPr>
            <a:lvl5pPr algn="r">
              <a:defRPr sz="1600" b="1">
                <a:latin typeface="+mn-lt"/>
              </a:defRPr>
            </a:lvl5pPr>
          </a:lstStyle>
          <a:p>
            <a:pPr lvl="0"/>
            <a:r>
              <a:rPr lang="nl-NL" dirty="0"/>
              <a:t>Kenniscentrum</a:t>
            </a:r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2A041767-A67B-4129-CC71-D3B1BE42CD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68283" y="1222142"/>
            <a:ext cx="3627910" cy="254153"/>
          </a:xfrm>
        </p:spPr>
        <p:txBody>
          <a:bodyPr/>
          <a:lstStyle>
            <a:lvl1pPr algn="r">
              <a:defRPr sz="1600" b="0">
                <a:latin typeface="+mn-lt"/>
              </a:defRPr>
            </a:lvl1pPr>
            <a:lvl2pPr algn="r">
              <a:defRPr sz="1600" b="0">
                <a:latin typeface="+mn-lt"/>
              </a:defRPr>
            </a:lvl2pPr>
            <a:lvl3pPr algn="r">
              <a:defRPr sz="1600" b="0">
                <a:latin typeface="+mn-lt"/>
              </a:defRPr>
            </a:lvl3pPr>
            <a:lvl4pPr algn="r">
              <a:defRPr sz="1600" b="0">
                <a:latin typeface="+mn-lt"/>
              </a:defRPr>
            </a:lvl4pPr>
            <a:lvl5pPr algn="r">
              <a:defRPr sz="1600" b="0">
                <a:latin typeface="+mn-lt"/>
              </a:defRPr>
            </a:lvl5pPr>
            <a:lvl6pPr>
              <a:defRPr b="0"/>
            </a:lvl6pPr>
          </a:lstStyle>
          <a:p>
            <a:pPr lvl="2"/>
            <a:r>
              <a:rPr lang="nl-NL" dirty="0"/>
              <a:t>Kunst &amp; Samenleving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22C9E29-DC06-B67E-8F46-99D583B904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0131" y="1007863"/>
            <a:ext cx="10537" cy="432000"/>
          </a:xfrm>
          <a:custGeom>
            <a:avLst/>
            <a:gdLst>
              <a:gd name="connsiteX0" fmla="*/ 0 w 10537"/>
              <a:gd name="connsiteY0" fmla="*/ 0 h 432000"/>
              <a:gd name="connsiteX1" fmla="*/ 10537 w 10537"/>
              <a:gd name="connsiteY1" fmla="*/ 0 h 432000"/>
              <a:gd name="connsiteX2" fmla="*/ 10537 w 10537"/>
              <a:gd name="connsiteY2" fmla="*/ 432000 h 432000"/>
              <a:gd name="connsiteX3" fmla="*/ 0 w 10537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37" h="432000">
                <a:moveTo>
                  <a:pt x="0" y="0"/>
                </a:moveTo>
                <a:lnTo>
                  <a:pt x="10537" y="0"/>
                </a:lnTo>
                <a:lnTo>
                  <a:pt x="10537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pPr lvl="0"/>
            <a:r>
              <a:rPr lang="nl-NL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7400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el -titleslide - img right - kenniscentru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3409AF89-1E2C-FBDC-569A-E9BA4E289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058400" y="0"/>
            <a:ext cx="100520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90942" y="3673475"/>
            <a:ext cx="7924458" cy="4556125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88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Hier is ruimte </a:t>
            </a:r>
            <a:br>
              <a:rPr lang="nl-NL" dirty="0"/>
            </a:br>
            <a:r>
              <a:rPr lang="nl-NL" dirty="0"/>
              <a:t>voor een titel over drie regels</a:t>
            </a:r>
            <a:endParaRPr dirty="0"/>
          </a:p>
        </p:txBody>
      </p:sp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EF8D8FF9-2B86-BEE3-7C4D-B96F0C5776EF}"/>
              </a:ext>
            </a:extLst>
          </p:cNvPr>
          <p:cNvSpPr/>
          <p:nvPr userDrawn="1"/>
        </p:nvSpPr>
        <p:spPr>
          <a:xfrm>
            <a:off x="1019148" y="795338"/>
            <a:ext cx="863168" cy="866202"/>
          </a:xfrm>
          <a:custGeom>
            <a:avLst/>
            <a:gdLst>
              <a:gd name="connsiteX0" fmla="*/ 868878 w 1738838"/>
              <a:gd name="connsiteY0" fmla="*/ 1143175 h 1746413"/>
              <a:gd name="connsiteX1" fmla="*/ 1636044 w 1738838"/>
              <a:gd name="connsiteY1" fmla="*/ 1298448 h 1746413"/>
              <a:gd name="connsiteX2" fmla="*/ 1402324 w 1738838"/>
              <a:gd name="connsiteY2" fmla="*/ 1567876 h 1746413"/>
              <a:gd name="connsiteX3" fmla="*/ 868878 w 1738838"/>
              <a:gd name="connsiteY3" fmla="*/ 1143175 h 1746413"/>
              <a:gd name="connsiteX4" fmla="*/ 3246 w 1738838"/>
              <a:gd name="connsiteY4" fmla="*/ 947867 h 1746413"/>
              <a:gd name="connsiteX5" fmla="*/ 47069 w 1738838"/>
              <a:gd name="connsiteY5" fmla="*/ 957605 h 1746413"/>
              <a:gd name="connsiteX6" fmla="*/ 1096106 w 1738838"/>
              <a:gd name="connsiteY6" fmla="*/ 1717739 h 1746413"/>
              <a:gd name="connsiteX7" fmla="*/ 873206 w 1738838"/>
              <a:gd name="connsiteY7" fmla="*/ 1746413 h 1746413"/>
              <a:gd name="connsiteX8" fmla="*/ 3246 w 1738838"/>
              <a:gd name="connsiteY8" fmla="*/ 947867 h 1746413"/>
              <a:gd name="connsiteX9" fmla="*/ 1625224 w 1738838"/>
              <a:gd name="connsiteY9" fmla="*/ 429569 h 1746413"/>
              <a:gd name="connsiteX10" fmla="*/ 1738838 w 1738838"/>
              <a:gd name="connsiteY10" fmla="*/ 759050 h 1746413"/>
              <a:gd name="connsiteX11" fmla="*/ 1124780 w 1738838"/>
              <a:gd name="connsiteY11" fmla="*/ 1050119 h 1746413"/>
              <a:gd name="connsiteX12" fmla="*/ 474474 w 1738838"/>
              <a:gd name="connsiteY12" fmla="*/ 984115 h 1746413"/>
              <a:gd name="connsiteX13" fmla="*/ 1625224 w 1738838"/>
              <a:gd name="connsiteY13" fmla="*/ 429569 h 1746413"/>
              <a:gd name="connsiteX14" fmla="*/ 873206 w 1738838"/>
              <a:gd name="connsiteY14" fmla="*/ 0 h 1746413"/>
              <a:gd name="connsiteX15" fmla="*/ 1422342 w 1738838"/>
              <a:gd name="connsiteY15" fmla="*/ 193144 h 1746413"/>
              <a:gd name="connsiteX16" fmla="*/ 1280053 w 1738838"/>
              <a:gd name="connsiteY16" fmla="*/ 286200 h 1746413"/>
              <a:gd name="connsiteX17" fmla="*/ 982492 w 1738838"/>
              <a:gd name="connsiteY17" fmla="*/ 113614 h 1746413"/>
              <a:gd name="connsiteX18" fmla="*/ 502067 w 1738838"/>
              <a:gd name="connsiteY18" fmla="*/ 134173 h 1746413"/>
              <a:gd name="connsiteX19" fmla="*/ 543725 w 1738838"/>
              <a:gd name="connsiteY19" fmla="*/ 185029 h 1746413"/>
              <a:gd name="connsiteX20" fmla="*/ 624878 w 1738838"/>
              <a:gd name="connsiteY20" fmla="*/ 175291 h 1746413"/>
              <a:gd name="connsiteX21" fmla="*/ 901880 w 1738838"/>
              <a:gd name="connsiteY21" fmla="*/ 253197 h 1746413"/>
              <a:gd name="connsiteX22" fmla="*/ 1012789 w 1738838"/>
              <a:gd name="connsiteY22" fmla="*/ 473393 h 1746413"/>
              <a:gd name="connsiteX23" fmla="*/ 869419 w 1738838"/>
              <a:gd name="connsiteY23" fmla="*/ 615681 h 1746413"/>
              <a:gd name="connsiteX24" fmla="*/ 674652 w 1738838"/>
              <a:gd name="connsiteY24" fmla="*/ 537774 h 1746413"/>
              <a:gd name="connsiteX25" fmla="*/ 253197 w 1738838"/>
              <a:gd name="connsiteY25" fmla="*/ 596745 h 1746413"/>
              <a:gd name="connsiteX26" fmla="*/ 325694 w 1738838"/>
              <a:gd name="connsiteY26" fmla="*/ 643814 h 1746413"/>
              <a:gd name="connsiteX27" fmla="*/ 542102 w 1738838"/>
              <a:gd name="connsiteY27" fmla="*/ 644896 h 1746413"/>
              <a:gd name="connsiteX28" fmla="*/ 645978 w 1738838"/>
              <a:gd name="connsiteY28" fmla="*/ 750395 h 1746413"/>
              <a:gd name="connsiteX29" fmla="*/ 300807 w 1738838"/>
              <a:gd name="connsiteY29" fmla="*/ 882404 h 1746413"/>
              <a:gd name="connsiteX30" fmla="*/ 0 w 1738838"/>
              <a:gd name="connsiteY30" fmla="*/ 875912 h 1746413"/>
              <a:gd name="connsiteX31" fmla="*/ 0 w 1738838"/>
              <a:gd name="connsiteY31" fmla="*/ 873206 h 1746413"/>
              <a:gd name="connsiteX32" fmla="*/ 873206 w 1738838"/>
              <a:gd name="connsiteY32" fmla="*/ 0 h 174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38838" h="1746413">
                <a:moveTo>
                  <a:pt x="868878" y="1143175"/>
                </a:moveTo>
                <a:cubicBezTo>
                  <a:pt x="1132355" y="1171849"/>
                  <a:pt x="1397454" y="1217295"/>
                  <a:pt x="1636044" y="1298448"/>
                </a:cubicBezTo>
                <a:cubicBezTo>
                  <a:pt x="1577073" y="1403406"/>
                  <a:pt x="1497543" y="1495379"/>
                  <a:pt x="1402324" y="1567876"/>
                </a:cubicBezTo>
                <a:cubicBezTo>
                  <a:pt x="1072301" y="1289791"/>
                  <a:pt x="868878" y="1143175"/>
                  <a:pt x="868878" y="1143175"/>
                </a:cubicBezTo>
                <a:close/>
                <a:moveTo>
                  <a:pt x="3246" y="947867"/>
                </a:moveTo>
                <a:cubicBezTo>
                  <a:pt x="18395" y="950572"/>
                  <a:pt x="33002" y="953818"/>
                  <a:pt x="47069" y="957605"/>
                </a:cubicBezTo>
                <a:cubicBezTo>
                  <a:pt x="522625" y="1092860"/>
                  <a:pt x="890519" y="1424506"/>
                  <a:pt x="1096106" y="1717739"/>
                </a:cubicBezTo>
                <a:cubicBezTo>
                  <a:pt x="1024692" y="1736133"/>
                  <a:pt x="950031" y="1746413"/>
                  <a:pt x="873206" y="1746413"/>
                </a:cubicBezTo>
                <a:cubicBezTo>
                  <a:pt x="416044" y="1746413"/>
                  <a:pt x="41117" y="1395291"/>
                  <a:pt x="3246" y="947867"/>
                </a:cubicBezTo>
                <a:close/>
                <a:moveTo>
                  <a:pt x="1625224" y="429569"/>
                </a:moveTo>
                <a:cubicBezTo>
                  <a:pt x="1683654" y="528576"/>
                  <a:pt x="1723148" y="640026"/>
                  <a:pt x="1738838" y="759050"/>
                </a:cubicBezTo>
                <a:cubicBezTo>
                  <a:pt x="1646323" y="843990"/>
                  <a:pt x="1402864" y="1016035"/>
                  <a:pt x="1124780" y="1050119"/>
                </a:cubicBezTo>
                <a:cubicBezTo>
                  <a:pt x="816399" y="1087991"/>
                  <a:pt x="474474" y="984115"/>
                  <a:pt x="474474" y="984115"/>
                </a:cubicBezTo>
                <a:cubicBezTo>
                  <a:pt x="755263" y="960310"/>
                  <a:pt x="1153995" y="892682"/>
                  <a:pt x="1625224" y="429569"/>
                </a:cubicBezTo>
                <a:close/>
                <a:moveTo>
                  <a:pt x="873206" y="0"/>
                </a:moveTo>
                <a:cubicBezTo>
                  <a:pt x="1080958" y="0"/>
                  <a:pt x="1271397" y="72497"/>
                  <a:pt x="1422342" y="193144"/>
                </a:cubicBezTo>
                <a:cubicBezTo>
                  <a:pt x="1372027" y="222900"/>
                  <a:pt x="1325499" y="256444"/>
                  <a:pt x="1280053" y="286200"/>
                </a:cubicBezTo>
                <a:cubicBezTo>
                  <a:pt x="1199982" y="219654"/>
                  <a:pt x="1092860" y="149863"/>
                  <a:pt x="982492" y="113614"/>
                </a:cubicBezTo>
                <a:cubicBezTo>
                  <a:pt x="822350" y="62217"/>
                  <a:pt x="622714" y="67086"/>
                  <a:pt x="502067" y="134173"/>
                </a:cubicBezTo>
                <a:lnTo>
                  <a:pt x="543725" y="185029"/>
                </a:lnTo>
                <a:lnTo>
                  <a:pt x="624878" y="175291"/>
                </a:lnTo>
                <a:cubicBezTo>
                  <a:pt x="729836" y="166093"/>
                  <a:pt x="826138" y="194767"/>
                  <a:pt x="901880" y="253197"/>
                </a:cubicBezTo>
                <a:cubicBezTo>
                  <a:pt x="996018" y="312710"/>
                  <a:pt x="1052284" y="398191"/>
                  <a:pt x="1012789" y="473393"/>
                </a:cubicBezTo>
                <a:cubicBezTo>
                  <a:pt x="982492" y="525872"/>
                  <a:pt x="938129" y="579433"/>
                  <a:pt x="869419" y="615681"/>
                </a:cubicBezTo>
                <a:cubicBezTo>
                  <a:pt x="807202" y="584302"/>
                  <a:pt x="744985" y="552923"/>
                  <a:pt x="674652" y="537774"/>
                </a:cubicBezTo>
                <a:cubicBezTo>
                  <a:pt x="506395" y="493951"/>
                  <a:pt x="367353" y="541020"/>
                  <a:pt x="253197" y="596745"/>
                </a:cubicBezTo>
                <a:cubicBezTo>
                  <a:pt x="269428" y="614599"/>
                  <a:pt x="298643" y="633535"/>
                  <a:pt x="325694" y="643814"/>
                </a:cubicBezTo>
                <a:cubicBezTo>
                  <a:pt x="385747" y="627583"/>
                  <a:pt x="473393" y="623255"/>
                  <a:pt x="542102" y="644896"/>
                </a:cubicBezTo>
                <a:cubicBezTo>
                  <a:pt x="596745" y="669783"/>
                  <a:pt x="649765" y="706031"/>
                  <a:pt x="645978" y="750395"/>
                </a:cubicBezTo>
                <a:cubicBezTo>
                  <a:pt x="607566" y="852648"/>
                  <a:pt x="445259" y="878076"/>
                  <a:pt x="300807" y="882404"/>
                </a:cubicBezTo>
                <a:cubicBezTo>
                  <a:pt x="205047" y="886191"/>
                  <a:pt x="101712" y="879699"/>
                  <a:pt x="0" y="875912"/>
                </a:cubicBezTo>
                <a:cubicBezTo>
                  <a:pt x="0" y="874830"/>
                  <a:pt x="0" y="874289"/>
                  <a:pt x="0" y="873206"/>
                </a:cubicBezTo>
                <a:cubicBezTo>
                  <a:pt x="0" y="391158"/>
                  <a:pt x="391157" y="0"/>
                  <a:pt x="873206" y="0"/>
                </a:cubicBezTo>
                <a:close/>
              </a:path>
            </a:pathLst>
          </a:custGeom>
          <a:solidFill>
            <a:schemeClr val="tx2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4881AE38-02D3-4499-A795-01BB4D2D5545}"/>
              </a:ext>
            </a:extLst>
          </p:cNvPr>
          <p:cNvSpPr/>
          <p:nvPr userDrawn="1"/>
        </p:nvSpPr>
        <p:spPr>
          <a:xfrm>
            <a:off x="2030605" y="1015690"/>
            <a:ext cx="1674752" cy="440078"/>
          </a:xfrm>
          <a:custGeom>
            <a:avLst/>
            <a:gdLst>
              <a:gd name="connsiteX0" fmla="*/ 1238936 w 3373761"/>
              <a:gd name="connsiteY0" fmla="*/ 554546 h 887274"/>
              <a:gd name="connsiteX1" fmla="*/ 1238936 w 3373761"/>
              <a:gd name="connsiteY1" fmla="*/ 554802 h 887274"/>
              <a:gd name="connsiteX2" fmla="*/ 1204175 w 3373761"/>
              <a:gd name="connsiteY2" fmla="*/ 571250 h 887274"/>
              <a:gd name="connsiteX3" fmla="*/ 1161570 w 3373761"/>
              <a:gd name="connsiteY3" fmla="*/ 579433 h 887274"/>
              <a:gd name="connsiteX4" fmla="*/ 1069055 w 3373761"/>
              <a:gd name="connsiteY4" fmla="*/ 592418 h 887274"/>
              <a:gd name="connsiteX5" fmla="*/ 1026315 w 3373761"/>
              <a:gd name="connsiteY5" fmla="*/ 602697 h 887274"/>
              <a:gd name="connsiteX6" fmla="*/ 989526 w 3373761"/>
              <a:gd name="connsiteY6" fmla="*/ 621092 h 887274"/>
              <a:gd name="connsiteX7" fmla="*/ 964639 w 3373761"/>
              <a:gd name="connsiteY7" fmla="*/ 651389 h 887274"/>
              <a:gd name="connsiteX8" fmla="*/ 955441 w 3373761"/>
              <a:gd name="connsiteY8" fmla="*/ 696835 h 887274"/>
              <a:gd name="connsiteX9" fmla="*/ 968967 w 3373761"/>
              <a:gd name="connsiteY9" fmla="*/ 735788 h 887274"/>
              <a:gd name="connsiteX10" fmla="*/ 1001428 w 3373761"/>
              <a:gd name="connsiteY10" fmla="*/ 760675 h 887274"/>
              <a:gd name="connsiteX11" fmla="*/ 1043086 w 3373761"/>
              <a:gd name="connsiteY11" fmla="*/ 773659 h 887274"/>
              <a:gd name="connsiteX12" fmla="*/ 1083663 w 3373761"/>
              <a:gd name="connsiteY12" fmla="*/ 777447 h 887274"/>
              <a:gd name="connsiteX13" fmla="*/ 1133437 w 3373761"/>
              <a:gd name="connsiteY13" fmla="*/ 771495 h 887274"/>
              <a:gd name="connsiteX14" fmla="*/ 1183752 w 3373761"/>
              <a:gd name="connsiteY14" fmla="*/ 750937 h 887274"/>
              <a:gd name="connsiteX15" fmla="*/ 1223246 w 3373761"/>
              <a:gd name="connsiteY15" fmla="*/ 713606 h 887274"/>
              <a:gd name="connsiteX16" fmla="*/ 1238936 w 3373761"/>
              <a:gd name="connsiteY16" fmla="*/ 658422 h 887274"/>
              <a:gd name="connsiteX17" fmla="*/ 1238936 w 3373761"/>
              <a:gd name="connsiteY17" fmla="*/ 554802 h 887274"/>
              <a:gd name="connsiteX18" fmla="*/ 1239477 w 3373761"/>
              <a:gd name="connsiteY18" fmla="*/ 554546 h 887274"/>
              <a:gd name="connsiteX19" fmla="*/ 3072993 w 3373761"/>
              <a:gd name="connsiteY19" fmla="*/ 332187 h 887274"/>
              <a:gd name="connsiteX20" fmla="*/ 3006448 w 3373761"/>
              <a:gd name="connsiteY20" fmla="*/ 345172 h 887274"/>
              <a:gd name="connsiteX21" fmla="*/ 2955051 w 3373761"/>
              <a:gd name="connsiteY21" fmla="*/ 380338 h 887274"/>
              <a:gd name="connsiteX22" fmla="*/ 2920967 w 3373761"/>
              <a:gd name="connsiteY22" fmla="*/ 433358 h 887274"/>
              <a:gd name="connsiteX23" fmla="*/ 2906900 w 3373761"/>
              <a:gd name="connsiteY23" fmla="*/ 499362 h 887274"/>
              <a:gd name="connsiteX24" fmla="*/ 3231512 w 3373761"/>
              <a:gd name="connsiteY24" fmla="*/ 499362 h 887274"/>
              <a:gd name="connsiteX25" fmla="*/ 3217446 w 3373761"/>
              <a:gd name="connsiteY25" fmla="*/ 436063 h 887274"/>
              <a:gd name="connsiteX26" fmla="*/ 3185525 w 3373761"/>
              <a:gd name="connsiteY26" fmla="*/ 383043 h 887274"/>
              <a:gd name="connsiteX27" fmla="*/ 3136833 w 3373761"/>
              <a:gd name="connsiteY27" fmla="*/ 346254 h 887274"/>
              <a:gd name="connsiteX28" fmla="*/ 3072993 w 3373761"/>
              <a:gd name="connsiteY28" fmla="*/ 332187 h 887274"/>
              <a:gd name="connsiteX29" fmla="*/ 2180851 w 3373761"/>
              <a:gd name="connsiteY29" fmla="*/ 240213 h 887274"/>
              <a:gd name="connsiteX30" fmla="*/ 2692115 w 3373761"/>
              <a:gd name="connsiteY30" fmla="*/ 240213 h 887274"/>
              <a:gd name="connsiteX31" fmla="*/ 2692115 w 3373761"/>
              <a:gd name="connsiteY31" fmla="*/ 337597 h 887274"/>
              <a:gd name="connsiteX32" fmla="*/ 2331796 w 3373761"/>
              <a:gd name="connsiteY32" fmla="*/ 760133 h 887274"/>
              <a:gd name="connsiteX33" fmla="*/ 2710510 w 3373761"/>
              <a:gd name="connsiteY33" fmla="*/ 760133 h 887274"/>
              <a:gd name="connsiteX34" fmla="*/ 2710510 w 3373761"/>
              <a:gd name="connsiteY34" fmla="*/ 869960 h 887274"/>
              <a:gd name="connsiteX35" fmla="*/ 2156505 w 3373761"/>
              <a:gd name="connsiteY35" fmla="*/ 869960 h 887274"/>
              <a:gd name="connsiteX36" fmla="*/ 2156505 w 3373761"/>
              <a:gd name="connsiteY36" fmla="*/ 772577 h 887274"/>
              <a:gd name="connsiteX37" fmla="*/ 2504922 w 3373761"/>
              <a:gd name="connsiteY37" fmla="*/ 349499 h 887274"/>
              <a:gd name="connsiteX38" fmla="*/ 2180851 w 3373761"/>
              <a:gd name="connsiteY38" fmla="*/ 349499 h 887274"/>
              <a:gd name="connsiteX39" fmla="*/ 1123699 w 3373761"/>
              <a:gd name="connsiteY39" fmla="*/ 223442 h 887274"/>
              <a:gd name="connsiteX40" fmla="*/ 1215131 w 3373761"/>
              <a:gd name="connsiteY40" fmla="*/ 233180 h 887274"/>
              <a:gd name="connsiteX41" fmla="*/ 1296284 w 3373761"/>
              <a:gd name="connsiteY41" fmla="*/ 265101 h 887274"/>
              <a:gd name="connsiteX42" fmla="*/ 1354173 w 3373761"/>
              <a:gd name="connsiteY42" fmla="*/ 321908 h 887274"/>
              <a:gd name="connsiteX43" fmla="*/ 1376355 w 3373761"/>
              <a:gd name="connsiteY43" fmla="*/ 406307 h 887274"/>
              <a:gd name="connsiteX44" fmla="*/ 1376355 w 3373761"/>
              <a:gd name="connsiteY44" fmla="*/ 729837 h 887274"/>
              <a:gd name="connsiteX45" fmla="*/ 1378519 w 3373761"/>
              <a:gd name="connsiteY45" fmla="*/ 729837 h 887274"/>
              <a:gd name="connsiteX46" fmla="*/ 1385011 w 3373761"/>
              <a:gd name="connsiteY46" fmla="*/ 766626 h 887274"/>
              <a:gd name="connsiteX47" fmla="*/ 1410980 w 3373761"/>
              <a:gd name="connsiteY47" fmla="*/ 777447 h 887274"/>
              <a:gd name="connsiteX48" fmla="*/ 1425588 w 3373761"/>
              <a:gd name="connsiteY48" fmla="*/ 777447 h 887274"/>
              <a:gd name="connsiteX49" fmla="*/ 1445064 w 3373761"/>
              <a:gd name="connsiteY49" fmla="*/ 775283 h 887274"/>
              <a:gd name="connsiteX50" fmla="*/ 1445064 w 3373761"/>
              <a:gd name="connsiteY50" fmla="*/ 871584 h 887274"/>
              <a:gd name="connsiteX51" fmla="*/ 1426129 w 3373761"/>
              <a:gd name="connsiteY51" fmla="*/ 876994 h 887274"/>
              <a:gd name="connsiteX52" fmla="*/ 1402324 w 3373761"/>
              <a:gd name="connsiteY52" fmla="*/ 882405 h 887274"/>
              <a:gd name="connsiteX53" fmla="*/ 1377978 w 3373761"/>
              <a:gd name="connsiteY53" fmla="*/ 886192 h 887274"/>
              <a:gd name="connsiteX54" fmla="*/ 1357419 w 3373761"/>
              <a:gd name="connsiteY54" fmla="*/ 887274 h 887274"/>
              <a:gd name="connsiteX55" fmla="*/ 1286545 w 3373761"/>
              <a:gd name="connsiteY55" fmla="*/ 869961 h 887274"/>
              <a:gd name="connsiteX56" fmla="*/ 1249756 w 3373761"/>
              <a:gd name="connsiteY56" fmla="*/ 810449 h 887274"/>
              <a:gd name="connsiteX57" fmla="*/ 1148044 w 3373761"/>
              <a:gd name="connsiteY57" fmla="*/ 868879 h 887274"/>
              <a:gd name="connsiteX58" fmla="*/ 1031725 w 3373761"/>
              <a:gd name="connsiteY58" fmla="*/ 887274 h 887274"/>
              <a:gd name="connsiteX59" fmla="*/ 950031 w 3373761"/>
              <a:gd name="connsiteY59" fmla="*/ 875912 h 887274"/>
              <a:gd name="connsiteX60" fmla="*/ 881322 w 3373761"/>
              <a:gd name="connsiteY60" fmla="*/ 841828 h 887274"/>
              <a:gd name="connsiteX61" fmla="*/ 833712 w 3373761"/>
              <a:gd name="connsiteY61" fmla="*/ 784480 h 887274"/>
              <a:gd name="connsiteX62" fmla="*/ 815858 w 3373761"/>
              <a:gd name="connsiteY62" fmla="*/ 703327 h 887274"/>
              <a:gd name="connsiteX63" fmla="*/ 836958 w 3373761"/>
              <a:gd name="connsiteY63" fmla="*/ 608107 h 887274"/>
              <a:gd name="connsiteX64" fmla="*/ 893224 w 3373761"/>
              <a:gd name="connsiteY64" fmla="*/ 550759 h 887274"/>
              <a:gd name="connsiteX65" fmla="*/ 971131 w 3373761"/>
              <a:gd name="connsiteY65" fmla="*/ 521003 h 887274"/>
              <a:gd name="connsiteX66" fmla="*/ 1058235 w 3373761"/>
              <a:gd name="connsiteY66" fmla="*/ 506937 h 887274"/>
              <a:gd name="connsiteX67" fmla="*/ 1130191 w 3373761"/>
              <a:gd name="connsiteY67" fmla="*/ 496657 h 887274"/>
              <a:gd name="connsiteX68" fmla="*/ 1190244 w 3373761"/>
              <a:gd name="connsiteY68" fmla="*/ 486378 h 887274"/>
              <a:gd name="connsiteX69" fmla="*/ 1231903 w 3373761"/>
              <a:gd name="connsiteY69" fmla="*/ 463655 h 887274"/>
              <a:gd name="connsiteX70" fmla="*/ 1247051 w 3373761"/>
              <a:gd name="connsiteY70" fmla="*/ 418209 h 887274"/>
              <a:gd name="connsiteX71" fmla="*/ 1234066 w 3373761"/>
              <a:gd name="connsiteY71" fmla="*/ 374387 h 887274"/>
              <a:gd name="connsiteX72" fmla="*/ 1202146 w 3373761"/>
              <a:gd name="connsiteY72" fmla="*/ 348418 h 887274"/>
              <a:gd name="connsiteX73" fmla="*/ 1159947 w 3373761"/>
              <a:gd name="connsiteY73" fmla="*/ 335974 h 887274"/>
              <a:gd name="connsiteX74" fmla="*/ 1116124 w 3373761"/>
              <a:gd name="connsiteY74" fmla="*/ 332728 h 887274"/>
              <a:gd name="connsiteX75" fmla="*/ 1019823 w 3373761"/>
              <a:gd name="connsiteY75" fmla="*/ 357074 h 887274"/>
              <a:gd name="connsiteX76" fmla="*/ 977082 w 3373761"/>
              <a:gd name="connsiteY76" fmla="*/ 432817 h 887274"/>
              <a:gd name="connsiteX77" fmla="*/ 838040 w 3373761"/>
              <a:gd name="connsiteY77" fmla="*/ 432817 h 887274"/>
              <a:gd name="connsiteX78" fmla="*/ 867255 w 3373761"/>
              <a:gd name="connsiteY78" fmla="*/ 331646 h 887274"/>
              <a:gd name="connsiteX79" fmla="*/ 932177 w 3373761"/>
              <a:gd name="connsiteY79" fmla="*/ 267265 h 887274"/>
              <a:gd name="connsiteX80" fmla="*/ 1021446 w 3373761"/>
              <a:gd name="connsiteY80" fmla="*/ 233180 h 887274"/>
              <a:gd name="connsiteX81" fmla="*/ 1123699 w 3373761"/>
              <a:gd name="connsiteY81" fmla="*/ 223442 h 887274"/>
              <a:gd name="connsiteX82" fmla="*/ 3074075 w 3373761"/>
              <a:gd name="connsiteY82" fmla="*/ 222901 h 887274"/>
              <a:gd name="connsiteX83" fmla="*/ 3207166 w 3373761"/>
              <a:gd name="connsiteY83" fmla="*/ 253739 h 887274"/>
              <a:gd name="connsiteX84" fmla="*/ 3305091 w 3373761"/>
              <a:gd name="connsiteY84" fmla="*/ 335974 h 887274"/>
              <a:gd name="connsiteX85" fmla="*/ 3361898 w 3373761"/>
              <a:gd name="connsiteY85" fmla="*/ 453376 h 887274"/>
              <a:gd name="connsiteX86" fmla="*/ 3371095 w 3373761"/>
              <a:gd name="connsiteY86" fmla="*/ 590254 h 887274"/>
              <a:gd name="connsiteX87" fmla="*/ 2907982 w 3373761"/>
              <a:gd name="connsiteY87" fmla="*/ 590254 h 887274"/>
              <a:gd name="connsiteX88" fmla="*/ 2907982 w 3373761"/>
              <a:gd name="connsiteY88" fmla="*/ 590795 h 887274"/>
              <a:gd name="connsiteX89" fmla="*/ 2918262 w 3373761"/>
              <a:gd name="connsiteY89" fmla="*/ 661668 h 887274"/>
              <a:gd name="connsiteX90" fmla="*/ 2949099 w 3373761"/>
              <a:gd name="connsiteY90" fmla="*/ 721181 h 887274"/>
              <a:gd name="connsiteX91" fmla="*/ 3001578 w 3373761"/>
              <a:gd name="connsiteY91" fmla="*/ 761757 h 887274"/>
              <a:gd name="connsiteX92" fmla="*/ 3077321 w 3373761"/>
              <a:gd name="connsiteY92" fmla="*/ 776906 h 887274"/>
              <a:gd name="connsiteX93" fmla="*/ 3175246 w 3373761"/>
              <a:gd name="connsiteY93" fmla="*/ 750937 h 887274"/>
              <a:gd name="connsiteX94" fmla="*/ 3230430 w 3373761"/>
              <a:gd name="connsiteY94" fmla="*/ 672489 h 887274"/>
              <a:gd name="connsiteX95" fmla="*/ 3361898 w 3373761"/>
              <a:gd name="connsiteY95" fmla="*/ 672489 h 887274"/>
              <a:gd name="connsiteX96" fmla="*/ 3324027 w 3373761"/>
              <a:gd name="connsiteY96" fmla="*/ 763921 h 887274"/>
              <a:gd name="connsiteX97" fmla="*/ 3259645 w 3373761"/>
              <a:gd name="connsiteY97" fmla="*/ 831549 h 887274"/>
              <a:gd name="connsiteX98" fmla="*/ 3175246 w 3373761"/>
              <a:gd name="connsiteY98" fmla="*/ 873207 h 887274"/>
              <a:gd name="connsiteX99" fmla="*/ 3077321 w 3373761"/>
              <a:gd name="connsiteY99" fmla="*/ 887274 h 887274"/>
              <a:gd name="connsiteX100" fmla="*/ 2945853 w 3373761"/>
              <a:gd name="connsiteY100" fmla="*/ 862928 h 887274"/>
              <a:gd name="connsiteX101" fmla="*/ 2849011 w 3373761"/>
              <a:gd name="connsiteY101" fmla="*/ 794759 h 887274"/>
              <a:gd name="connsiteX102" fmla="*/ 2789498 w 3373761"/>
              <a:gd name="connsiteY102" fmla="*/ 689801 h 887274"/>
              <a:gd name="connsiteX103" fmla="*/ 2769481 w 3373761"/>
              <a:gd name="connsiteY103" fmla="*/ 555628 h 887274"/>
              <a:gd name="connsiteX104" fmla="*/ 2790581 w 3373761"/>
              <a:gd name="connsiteY104" fmla="*/ 428489 h 887274"/>
              <a:gd name="connsiteX105" fmla="*/ 2851716 w 3373761"/>
              <a:gd name="connsiteY105" fmla="*/ 322449 h 887274"/>
              <a:gd name="connsiteX106" fmla="*/ 2947476 w 3373761"/>
              <a:gd name="connsiteY106" fmla="*/ 249952 h 887274"/>
              <a:gd name="connsiteX107" fmla="*/ 3074075 w 3373761"/>
              <a:gd name="connsiteY107" fmla="*/ 222901 h 887274"/>
              <a:gd name="connsiteX108" fmla="*/ 1845419 w 3373761"/>
              <a:gd name="connsiteY108" fmla="*/ 222901 h 887274"/>
              <a:gd name="connsiteX109" fmla="*/ 2008807 w 3373761"/>
              <a:gd name="connsiteY109" fmla="*/ 276462 h 887274"/>
              <a:gd name="connsiteX110" fmla="*/ 2068319 w 3373761"/>
              <a:gd name="connsiteY110" fmla="*/ 437145 h 887274"/>
              <a:gd name="connsiteX111" fmla="*/ 2068319 w 3373761"/>
              <a:gd name="connsiteY111" fmla="*/ 869420 h 887274"/>
              <a:gd name="connsiteX112" fmla="*/ 1929277 w 3373761"/>
              <a:gd name="connsiteY112" fmla="*/ 869420 h 887274"/>
              <a:gd name="connsiteX113" fmla="*/ 1929277 w 3373761"/>
              <a:gd name="connsiteY113" fmla="*/ 473934 h 887274"/>
              <a:gd name="connsiteX114" fmla="*/ 1897357 w 3373761"/>
              <a:gd name="connsiteY114" fmla="*/ 366271 h 887274"/>
              <a:gd name="connsiteX115" fmla="*/ 1805925 w 3373761"/>
              <a:gd name="connsiteY115" fmla="*/ 332728 h 887274"/>
              <a:gd name="connsiteX116" fmla="*/ 1742625 w 3373761"/>
              <a:gd name="connsiteY116" fmla="*/ 345713 h 887274"/>
              <a:gd name="connsiteX117" fmla="*/ 1695016 w 3373761"/>
              <a:gd name="connsiteY117" fmla="*/ 380879 h 887274"/>
              <a:gd name="connsiteX118" fmla="*/ 1664719 w 3373761"/>
              <a:gd name="connsiteY118" fmla="*/ 433899 h 887274"/>
              <a:gd name="connsiteX119" fmla="*/ 1653898 w 3373761"/>
              <a:gd name="connsiteY119" fmla="*/ 498280 h 887274"/>
              <a:gd name="connsiteX120" fmla="*/ 1653898 w 3373761"/>
              <a:gd name="connsiteY120" fmla="*/ 869961 h 887274"/>
              <a:gd name="connsiteX121" fmla="*/ 1514856 w 3373761"/>
              <a:gd name="connsiteY121" fmla="*/ 869961 h 887274"/>
              <a:gd name="connsiteX122" fmla="*/ 1514856 w 3373761"/>
              <a:gd name="connsiteY122" fmla="*/ 240214 h 887274"/>
              <a:gd name="connsiteX123" fmla="*/ 1515938 w 3373761"/>
              <a:gd name="connsiteY123" fmla="*/ 240214 h 887274"/>
              <a:gd name="connsiteX124" fmla="*/ 1647406 w 3373761"/>
              <a:gd name="connsiteY124" fmla="*/ 240214 h 887274"/>
              <a:gd name="connsiteX125" fmla="*/ 1647406 w 3373761"/>
              <a:gd name="connsiteY125" fmla="*/ 332728 h 887274"/>
              <a:gd name="connsiteX126" fmla="*/ 1649570 w 3373761"/>
              <a:gd name="connsiteY126" fmla="*/ 334892 h 887274"/>
              <a:gd name="connsiteX127" fmla="*/ 1732346 w 3373761"/>
              <a:gd name="connsiteY127" fmla="*/ 252657 h 887274"/>
              <a:gd name="connsiteX128" fmla="*/ 1845419 w 3373761"/>
              <a:gd name="connsiteY128" fmla="*/ 222901 h 887274"/>
              <a:gd name="connsiteX129" fmla="*/ 0 w 3373761"/>
              <a:gd name="connsiteY129" fmla="*/ 0 h 887274"/>
              <a:gd name="connsiteX130" fmla="*/ 152568 w 3373761"/>
              <a:gd name="connsiteY130" fmla="*/ 0 h 887274"/>
              <a:gd name="connsiteX131" fmla="*/ 152568 w 3373761"/>
              <a:gd name="connsiteY131" fmla="*/ 346253 h 887274"/>
              <a:gd name="connsiteX132" fmla="*/ 548053 w 3373761"/>
              <a:gd name="connsiteY132" fmla="*/ 346253 h 887274"/>
              <a:gd name="connsiteX133" fmla="*/ 548053 w 3373761"/>
              <a:gd name="connsiteY133" fmla="*/ 0 h 887274"/>
              <a:gd name="connsiteX134" fmla="*/ 700621 w 3373761"/>
              <a:gd name="connsiteY134" fmla="*/ 0 h 887274"/>
              <a:gd name="connsiteX135" fmla="*/ 700621 w 3373761"/>
              <a:gd name="connsiteY135" fmla="*/ 869960 h 887274"/>
              <a:gd name="connsiteX136" fmla="*/ 548053 w 3373761"/>
              <a:gd name="connsiteY136" fmla="*/ 869960 h 887274"/>
              <a:gd name="connsiteX137" fmla="*/ 548053 w 3373761"/>
              <a:gd name="connsiteY137" fmla="*/ 477721 h 887274"/>
              <a:gd name="connsiteX138" fmla="*/ 152568 w 3373761"/>
              <a:gd name="connsiteY138" fmla="*/ 477721 h 887274"/>
              <a:gd name="connsiteX139" fmla="*/ 152568 w 3373761"/>
              <a:gd name="connsiteY139" fmla="*/ 869960 h 887274"/>
              <a:gd name="connsiteX140" fmla="*/ 0 w 3373761"/>
              <a:gd name="connsiteY140" fmla="*/ 869960 h 88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3373761" h="887274">
                <a:moveTo>
                  <a:pt x="1238936" y="554546"/>
                </a:moveTo>
                <a:lnTo>
                  <a:pt x="1238936" y="554802"/>
                </a:lnTo>
                <a:lnTo>
                  <a:pt x="1204175" y="571250"/>
                </a:lnTo>
                <a:cubicBezTo>
                  <a:pt x="1191191" y="575376"/>
                  <a:pt x="1176989" y="578081"/>
                  <a:pt x="1161570" y="579433"/>
                </a:cubicBezTo>
                <a:cubicBezTo>
                  <a:pt x="1130732" y="582138"/>
                  <a:pt x="1099894" y="586467"/>
                  <a:pt x="1069055" y="592418"/>
                </a:cubicBezTo>
                <a:cubicBezTo>
                  <a:pt x="1054448" y="595123"/>
                  <a:pt x="1040381" y="598369"/>
                  <a:pt x="1026315" y="602697"/>
                </a:cubicBezTo>
                <a:cubicBezTo>
                  <a:pt x="1012248" y="607025"/>
                  <a:pt x="1000346" y="613518"/>
                  <a:pt x="989526" y="621092"/>
                </a:cubicBezTo>
                <a:cubicBezTo>
                  <a:pt x="978705" y="628666"/>
                  <a:pt x="970590" y="638945"/>
                  <a:pt x="964639" y="651389"/>
                </a:cubicBezTo>
                <a:cubicBezTo>
                  <a:pt x="958687" y="663832"/>
                  <a:pt x="955441" y="678981"/>
                  <a:pt x="955441" y="696835"/>
                </a:cubicBezTo>
                <a:cubicBezTo>
                  <a:pt x="955441" y="712524"/>
                  <a:pt x="959770" y="725509"/>
                  <a:pt x="968967" y="735788"/>
                </a:cubicBezTo>
                <a:cubicBezTo>
                  <a:pt x="977623" y="746608"/>
                  <a:pt x="988444" y="754724"/>
                  <a:pt x="1001428" y="760675"/>
                </a:cubicBezTo>
                <a:cubicBezTo>
                  <a:pt x="1013872" y="766626"/>
                  <a:pt x="1027938" y="770954"/>
                  <a:pt x="1043086" y="773659"/>
                </a:cubicBezTo>
                <a:cubicBezTo>
                  <a:pt x="1058235" y="776365"/>
                  <a:pt x="1071760" y="777447"/>
                  <a:pt x="1083663" y="777447"/>
                </a:cubicBezTo>
                <a:cubicBezTo>
                  <a:pt x="1098811" y="777447"/>
                  <a:pt x="1115583" y="775283"/>
                  <a:pt x="1133437" y="771495"/>
                </a:cubicBezTo>
                <a:cubicBezTo>
                  <a:pt x="1151290" y="767708"/>
                  <a:pt x="1168062" y="760675"/>
                  <a:pt x="1183752" y="750937"/>
                </a:cubicBezTo>
                <a:cubicBezTo>
                  <a:pt x="1199441" y="741198"/>
                  <a:pt x="1212967" y="728755"/>
                  <a:pt x="1223246" y="713606"/>
                </a:cubicBezTo>
                <a:cubicBezTo>
                  <a:pt x="1233526" y="698458"/>
                  <a:pt x="1238936" y="680063"/>
                  <a:pt x="1238936" y="658422"/>
                </a:cubicBezTo>
                <a:lnTo>
                  <a:pt x="1238936" y="554802"/>
                </a:lnTo>
                <a:lnTo>
                  <a:pt x="1239477" y="554546"/>
                </a:lnTo>
                <a:close/>
                <a:moveTo>
                  <a:pt x="3072993" y="332187"/>
                </a:moveTo>
                <a:cubicBezTo>
                  <a:pt x="3048647" y="332187"/>
                  <a:pt x="3026466" y="336515"/>
                  <a:pt x="3006448" y="345172"/>
                </a:cubicBezTo>
                <a:cubicBezTo>
                  <a:pt x="2986430" y="353828"/>
                  <a:pt x="2969658" y="365730"/>
                  <a:pt x="2955051" y="380338"/>
                </a:cubicBezTo>
                <a:cubicBezTo>
                  <a:pt x="2940984" y="395486"/>
                  <a:pt x="2929623" y="412799"/>
                  <a:pt x="2920967" y="433358"/>
                </a:cubicBezTo>
                <a:cubicBezTo>
                  <a:pt x="2912310" y="453917"/>
                  <a:pt x="2907982" y="475557"/>
                  <a:pt x="2906900" y="499362"/>
                </a:cubicBezTo>
                <a:lnTo>
                  <a:pt x="3231512" y="499362"/>
                </a:lnTo>
                <a:cubicBezTo>
                  <a:pt x="3229889" y="477721"/>
                  <a:pt x="3225020" y="456081"/>
                  <a:pt x="3217446" y="436063"/>
                </a:cubicBezTo>
                <a:cubicBezTo>
                  <a:pt x="3209871" y="416045"/>
                  <a:pt x="3199051" y="398192"/>
                  <a:pt x="3185525" y="383043"/>
                </a:cubicBezTo>
                <a:cubicBezTo>
                  <a:pt x="3172000" y="367894"/>
                  <a:pt x="3155769" y="355992"/>
                  <a:pt x="3136833" y="346254"/>
                </a:cubicBezTo>
                <a:cubicBezTo>
                  <a:pt x="3117898" y="337056"/>
                  <a:pt x="3096257" y="332187"/>
                  <a:pt x="3072993" y="332187"/>
                </a:cubicBezTo>
                <a:close/>
                <a:moveTo>
                  <a:pt x="2180851" y="240213"/>
                </a:moveTo>
                <a:lnTo>
                  <a:pt x="2692115" y="240213"/>
                </a:lnTo>
                <a:lnTo>
                  <a:pt x="2692115" y="337597"/>
                </a:lnTo>
                <a:lnTo>
                  <a:pt x="2331796" y="760133"/>
                </a:lnTo>
                <a:lnTo>
                  <a:pt x="2710510" y="760133"/>
                </a:lnTo>
                <a:lnTo>
                  <a:pt x="2710510" y="869960"/>
                </a:lnTo>
                <a:lnTo>
                  <a:pt x="2156505" y="869960"/>
                </a:lnTo>
                <a:lnTo>
                  <a:pt x="2156505" y="772577"/>
                </a:lnTo>
                <a:lnTo>
                  <a:pt x="2504922" y="349499"/>
                </a:lnTo>
                <a:lnTo>
                  <a:pt x="2180851" y="349499"/>
                </a:lnTo>
                <a:close/>
                <a:moveTo>
                  <a:pt x="1123699" y="223442"/>
                </a:moveTo>
                <a:cubicBezTo>
                  <a:pt x="1154537" y="223442"/>
                  <a:pt x="1184834" y="226688"/>
                  <a:pt x="1215131" y="233180"/>
                </a:cubicBezTo>
                <a:cubicBezTo>
                  <a:pt x="1244887" y="239673"/>
                  <a:pt x="1271938" y="250493"/>
                  <a:pt x="1296284" y="265101"/>
                </a:cubicBezTo>
                <a:cubicBezTo>
                  <a:pt x="1320089" y="279708"/>
                  <a:pt x="1339565" y="298644"/>
                  <a:pt x="1354173" y="321908"/>
                </a:cubicBezTo>
                <a:cubicBezTo>
                  <a:pt x="1368781" y="345172"/>
                  <a:pt x="1376355" y="373305"/>
                  <a:pt x="1376355" y="406307"/>
                </a:cubicBezTo>
                <a:lnTo>
                  <a:pt x="1376355" y="729837"/>
                </a:lnTo>
                <a:lnTo>
                  <a:pt x="1378519" y="729837"/>
                </a:lnTo>
                <a:cubicBezTo>
                  <a:pt x="1378519" y="747150"/>
                  <a:pt x="1380683" y="759052"/>
                  <a:pt x="1385011" y="766626"/>
                </a:cubicBezTo>
                <a:cubicBezTo>
                  <a:pt x="1389339" y="773659"/>
                  <a:pt x="1397996" y="777447"/>
                  <a:pt x="1410980" y="777447"/>
                </a:cubicBezTo>
                <a:lnTo>
                  <a:pt x="1425588" y="777447"/>
                </a:lnTo>
                <a:cubicBezTo>
                  <a:pt x="1431539" y="777447"/>
                  <a:pt x="1438031" y="776906"/>
                  <a:pt x="1445064" y="775283"/>
                </a:cubicBezTo>
                <a:lnTo>
                  <a:pt x="1445064" y="871584"/>
                </a:lnTo>
                <a:cubicBezTo>
                  <a:pt x="1440195" y="873207"/>
                  <a:pt x="1433703" y="874830"/>
                  <a:pt x="1426129" y="876994"/>
                </a:cubicBezTo>
                <a:cubicBezTo>
                  <a:pt x="1418554" y="879158"/>
                  <a:pt x="1410439" y="880781"/>
                  <a:pt x="1402324" y="882405"/>
                </a:cubicBezTo>
                <a:cubicBezTo>
                  <a:pt x="1394209" y="884028"/>
                  <a:pt x="1386093" y="885110"/>
                  <a:pt x="1377978" y="886192"/>
                </a:cubicBezTo>
                <a:cubicBezTo>
                  <a:pt x="1369863" y="887274"/>
                  <a:pt x="1362829" y="887274"/>
                  <a:pt x="1357419" y="887274"/>
                </a:cubicBezTo>
                <a:cubicBezTo>
                  <a:pt x="1328745" y="887274"/>
                  <a:pt x="1305481" y="881323"/>
                  <a:pt x="1286545" y="869961"/>
                </a:cubicBezTo>
                <a:cubicBezTo>
                  <a:pt x="1267610" y="858600"/>
                  <a:pt x="1255707" y="838582"/>
                  <a:pt x="1249756" y="810449"/>
                </a:cubicBezTo>
                <a:cubicBezTo>
                  <a:pt x="1222164" y="837500"/>
                  <a:pt x="1188080" y="856977"/>
                  <a:pt x="1148044" y="868879"/>
                </a:cubicBezTo>
                <a:cubicBezTo>
                  <a:pt x="1108009" y="880781"/>
                  <a:pt x="1069055" y="887274"/>
                  <a:pt x="1031725" y="887274"/>
                </a:cubicBezTo>
                <a:cubicBezTo>
                  <a:pt x="1003051" y="887274"/>
                  <a:pt x="976000" y="883487"/>
                  <a:pt x="950031" y="875912"/>
                </a:cubicBezTo>
                <a:cubicBezTo>
                  <a:pt x="924062" y="868338"/>
                  <a:pt x="901339" y="856977"/>
                  <a:pt x="881322" y="841828"/>
                </a:cubicBezTo>
                <a:cubicBezTo>
                  <a:pt x="861304" y="826679"/>
                  <a:pt x="845614" y="807744"/>
                  <a:pt x="833712" y="784480"/>
                </a:cubicBezTo>
                <a:cubicBezTo>
                  <a:pt x="821809" y="761216"/>
                  <a:pt x="815858" y="734165"/>
                  <a:pt x="815858" y="703327"/>
                </a:cubicBezTo>
                <a:cubicBezTo>
                  <a:pt x="815858" y="664373"/>
                  <a:pt x="822891" y="632453"/>
                  <a:pt x="836958" y="608107"/>
                </a:cubicBezTo>
                <a:cubicBezTo>
                  <a:pt x="851024" y="583761"/>
                  <a:pt x="869960" y="564826"/>
                  <a:pt x="893224" y="550759"/>
                </a:cubicBezTo>
                <a:cubicBezTo>
                  <a:pt x="916488" y="537234"/>
                  <a:pt x="942457" y="526954"/>
                  <a:pt x="971131" y="521003"/>
                </a:cubicBezTo>
                <a:cubicBezTo>
                  <a:pt x="999805" y="515052"/>
                  <a:pt x="1029020" y="510183"/>
                  <a:pt x="1058235" y="506937"/>
                </a:cubicBezTo>
                <a:cubicBezTo>
                  <a:pt x="1083122" y="502067"/>
                  <a:pt x="1107468" y="498821"/>
                  <a:pt x="1130191" y="496657"/>
                </a:cubicBezTo>
                <a:cubicBezTo>
                  <a:pt x="1152913" y="494493"/>
                  <a:pt x="1172931" y="491247"/>
                  <a:pt x="1190244" y="486378"/>
                </a:cubicBezTo>
                <a:cubicBezTo>
                  <a:pt x="1207557" y="481509"/>
                  <a:pt x="1221623" y="473934"/>
                  <a:pt x="1231903" y="463655"/>
                </a:cubicBezTo>
                <a:cubicBezTo>
                  <a:pt x="1242182" y="453376"/>
                  <a:pt x="1247051" y="438227"/>
                  <a:pt x="1247051" y="418209"/>
                </a:cubicBezTo>
                <a:cubicBezTo>
                  <a:pt x="1247051" y="400356"/>
                  <a:pt x="1242723" y="385748"/>
                  <a:pt x="1234066" y="374387"/>
                </a:cubicBezTo>
                <a:cubicBezTo>
                  <a:pt x="1225410" y="363025"/>
                  <a:pt x="1215131" y="354369"/>
                  <a:pt x="1202146" y="348418"/>
                </a:cubicBezTo>
                <a:cubicBezTo>
                  <a:pt x="1189703" y="342466"/>
                  <a:pt x="1175636" y="338138"/>
                  <a:pt x="1159947" y="335974"/>
                </a:cubicBezTo>
                <a:cubicBezTo>
                  <a:pt x="1144257" y="333810"/>
                  <a:pt x="1129650" y="332728"/>
                  <a:pt x="1116124" y="332728"/>
                </a:cubicBezTo>
                <a:cubicBezTo>
                  <a:pt x="1077171" y="332728"/>
                  <a:pt x="1045251" y="340843"/>
                  <a:pt x="1019823" y="357074"/>
                </a:cubicBezTo>
                <a:cubicBezTo>
                  <a:pt x="994395" y="373305"/>
                  <a:pt x="980328" y="398733"/>
                  <a:pt x="977082" y="432817"/>
                </a:cubicBezTo>
                <a:lnTo>
                  <a:pt x="838040" y="432817"/>
                </a:lnTo>
                <a:cubicBezTo>
                  <a:pt x="840745" y="392240"/>
                  <a:pt x="850483" y="358697"/>
                  <a:pt x="867255" y="331646"/>
                </a:cubicBezTo>
                <a:cubicBezTo>
                  <a:pt x="884568" y="305136"/>
                  <a:pt x="906208" y="283495"/>
                  <a:pt x="932177" y="267265"/>
                </a:cubicBezTo>
                <a:cubicBezTo>
                  <a:pt x="958687" y="251034"/>
                  <a:pt x="988444" y="239673"/>
                  <a:pt x="1021446" y="233180"/>
                </a:cubicBezTo>
                <a:cubicBezTo>
                  <a:pt x="1054448" y="226688"/>
                  <a:pt x="1088532" y="223442"/>
                  <a:pt x="1123699" y="223442"/>
                </a:cubicBezTo>
                <a:close/>
                <a:moveTo>
                  <a:pt x="3074075" y="222901"/>
                </a:moveTo>
                <a:cubicBezTo>
                  <a:pt x="3123849" y="222901"/>
                  <a:pt x="3168212" y="233180"/>
                  <a:pt x="3207166" y="253739"/>
                </a:cubicBezTo>
                <a:cubicBezTo>
                  <a:pt x="3246660" y="274298"/>
                  <a:pt x="3279122" y="301890"/>
                  <a:pt x="3305091" y="335974"/>
                </a:cubicBezTo>
                <a:cubicBezTo>
                  <a:pt x="3331060" y="370059"/>
                  <a:pt x="3349995" y="409012"/>
                  <a:pt x="3361898" y="453376"/>
                </a:cubicBezTo>
                <a:cubicBezTo>
                  <a:pt x="3373800" y="497739"/>
                  <a:pt x="3376505" y="543185"/>
                  <a:pt x="3371095" y="590254"/>
                </a:cubicBezTo>
                <a:lnTo>
                  <a:pt x="2907982" y="590254"/>
                </a:lnTo>
                <a:lnTo>
                  <a:pt x="2907982" y="590795"/>
                </a:lnTo>
                <a:cubicBezTo>
                  <a:pt x="2907982" y="615141"/>
                  <a:pt x="2911228" y="638945"/>
                  <a:pt x="2918262" y="661668"/>
                </a:cubicBezTo>
                <a:cubicBezTo>
                  <a:pt x="2925295" y="684391"/>
                  <a:pt x="2935574" y="704409"/>
                  <a:pt x="2949099" y="721181"/>
                </a:cubicBezTo>
                <a:cubicBezTo>
                  <a:pt x="2963166" y="738493"/>
                  <a:pt x="2980479" y="752019"/>
                  <a:pt x="3001578" y="761757"/>
                </a:cubicBezTo>
                <a:cubicBezTo>
                  <a:pt x="3022678" y="772036"/>
                  <a:pt x="3048106" y="776906"/>
                  <a:pt x="3077321" y="776906"/>
                </a:cubicBezTo>
                <a:cubicBezTo>
                  <a:pt x="3117898" y="776906"/>
                  <a:pt x="3150359" y="768249"/>
                  <a:pt x="3175246" y="750937"/>
                </a:cubicBezTo>
                <a:cubicBezTo>
                  <a:pt x="3200133" y="733624"/>
                  <a:pt x="3218528" y="707114"/>
                  <a:pt x="3230430" y="672489"/>
                </a:cubicBezTo>
                <a:lnTo>
                  <a:pt x="3361898" y="672489"/>
                </a:lnTo>
                <a:cubicBezTo>
                  <a:pt x="3354324" y="706573"/>
                  <a:pt x="3341880" y="736870"/>
                  <a:pt x="3324027" y="763921"/>
                </a:cubicBezTo>
                <a:cubicBezTo>
                  <a:pt x="3306173" y="790431"/>
                  <a:pt x="3284532" y="813154"/>
                  <a:pt x="3259645" y="831549"/>
                </a:cubicBezTo>
                <a:cubicBezTo>
                  <a:pt x="3234217" y="849943"/>
                  <a:pt x="3206084" y="863469"/>
                  <a:pt x="3175246" y="873207"/>
                </a:cubicBezTo>
                <a:cubicBezTo>
                  <a:pt x="3143867" y="882405"/>
                  <a:pt x="3111405" y="887274"/>
                  <a:pt x="3077321" y="887274"/>
                </a:cubicBezTo>
                <a:cubicBezTo>
                  <a:pt x="3027547" y="887274"/>
                  <a:pt x="2983725" y="879158"/>
                  <a:pt x="2945853" y="862928"/>
                </a:cubicBezTo>
                <a:cubicBezTo>
                  <a:pt x="2907441" y="846697"/>
                  <a:pt x="2875521" y="823974"/>
                  <a:pt x="2849011" y="794759"/>
                </a:cubicBezTo>
                <a:cubicBezTo>
                  <a:pt x="2822501" y="765544"/>
                  <a:pt x="2802483" y="730378"/>
                  <a:pt x="2789498" y="689801"/>
                </a:cubicBezTo>
                <a:cubicBezTo>
                  <a:pt x="2775973" y="649225"/>
                  <a:pt x="2769481" y="604320"/>
                  <a:pt x="2769481" y="555628"/>
                </a:cubicBezTo>
                <a:cubicBezTo>
                  <a:pt x="2769481" y="510724"/>
                  <a:pt x="2776514" y="468524"/>
                  <a:pt x="2790581" y="428489"/>
                </a:cubicBezTo>
                <a:cubicBezTo>
                  <a:pt x="2804647" y="388453"/>
                  <a:pt x="2825206" y="352746"/>
                  <a:pt x="2851716" y="322449"/>
                </a:cubicBezTo>
                <a:cubicBezTo>
                  <a:pt x="2878226" y="292152"/>
                  <a:pt x="2910146" y="267806"/>
                  <a:pt x="2947476" y="249952"/>
                </a:cubicBezTo>
                <a:cubicBezTo>
                  <a:pt x="2984807" y="232098"/>
                  <a:pt x="3027006" y="222901"/>
                  <a:pt x="3074075" y="222901"/>
                </a:cubicBezTo>
                <a:close/>
                <a:moveTo>
                  <a:pt x="1845419" y="222901"/>
                </a:moveTo>
                <a:cubicBezTo>
                  <a:pt x="1914670" y="222901"/>
                  <a:pt x="1968772" y="240755"/>
                  <a:pt x="2008807" y="276462"/>
                </a:cubicBezTo>
                <a:cubicBezTo>
                  <a:pt x="2048302" y="312169"/>
                  <a:pt x="2068319" y="365730"/>
                  <a:pt x="2068319" y="437145"/>
                </a:cubicBezTo>
                <a:lnTo>
                  <a:pt x="2068319" y="869420"/>
                </a:lnTo>
                <a:lnTo>
                  <a:pt x="1929277" y="869420"/>
                </a:lnTo>
                <a:lnTo>
                  <a:pt x="1929277" y="473934"/>
                </a:lnTo>
                <a:cubicBezTo>
                  <a:pt x="1927654" y="424161"/>
                  <a:pt x="1916834" y="388453"/>
                  <a:pt x="1897357" y="366271"/>
                </a:cubicBezTo>
                <a:cubicBezTo>
                  <a:pt x="1877880" y="344090"/>
                  <a:pt x="1847583" y="332728"/>
                  <a:pt x="1805925" y="332728"/>
                </a:cubicBezTo>
                <a:cubicBezTo>
                  <a:pt x="1782120" y="332728"/>
                  <a:pt x="1761020" y="337056"/>
                  <a:pt x="1742625" y="345713"/>
                </a:cubicBezTo>
                <a:cubicBezTo>
                  <a:pt x="1723690" y="354369"/>
                  <a:pt x="1708000" y="366271"/>
                  <a:pt x="1695016" y="380879"/>
                </a:cubicBezTo>
                <a:cubicBezTo>
                  <a:pt x="1682031" y="396027"/>
                  <a:pt x="1671752" y="413340"/>
                  <a:pt x="1664719" y="433899"/>
                </a:cubicBezTo>
                <a:cubicBezTo>
                  <a:pt x="1657685" y="454458"/>
                  <a:pt x="1653898" y="475557"/>
                  <a:pt x="1653898" y="498280"/>
                </a:cubicBezTo>
                <a:lnTo>
                  <a:pt x="1653898" y="869961"/>
                </a:lnTo>
                <a:lnTo>
                  <a:pt x="1514856" y="869961"/>
                </a:lnTo>
                <a:lnTo>
                  <a:pt x="1514856" y="240214"/>
                </a:lnTo>
                <a:lnTo>
                  <a:pt x="1515938" y="240214"/>
                </a:lnTo>
                <a:lnTo>
                  <a:pt x="1647406" y="240214"/>
                </a:lnTo>
                <a:lnTo>
                  <a:pt x="1647406" y="332728"/>
                </a:lnTo>
                <a:lnTo>
                  <a:pt x="1649570" y="334892"/>
                </a:lnTo>
                <a:cubicBezTo>
                  <a:pt x="1670670" y="300267"/>
                  <a:pt x="1698262" y="272675"/>
                  <a:pt x="1732346" y="252657"/>
                </a:cubicBezTo>
                <a:cubicBezTo>
                  <a:pt x="1766430" y="232639"/>
                  <a:pt x="1804302" y="222901"/>
                  <a:pt x="1845419" y="222901"/>
                </a:cubicBezTo>
                <a:close/>
                <a:moveTo>
                  <a:pt x="0" y="0"/>
                </a:moveTo>
                <a:lnTo>
                  <a:pt x="152568" y="0"/>
                </a:lnTo>
                <a:lnTo>
                  <a:pt x="152568" y="346253"/>
                </a:lnTo>
                <a:lnTo>
                  <a:pt x="548053" y="346253"/>
                </a:lnTo>
                <a:lnTo>
                  <a:pt x="548053" y="0"/>
                </a:lnTo>
                <a:lnTo>
                  <a:pt x="700621" y="0"/>
                </a:lnTo>
                <a:lnTo>
                  <a:pt x="700621" y="869960"/>
                </a:lnTo>
                <a:lnTo>
                  <a:pt x="548053" y="869960"/>
                </a:lnTo>
                <a:lnTo>
                  <a:pt x="548053" y="477721"/>
                </a:lnTo>
                <a:lnTo>
                  <a:pt x="152568" y="477721"/>
                </a:lnTo>
                <a:lnTo>
                  <a:pt x="152568" y="869960"/>
                </a:lnTo>
                <a:lnTo>
                  <a:pt x="0" y="869960"/>
                </a:lnTo>
                <a:close/>
              </a:path>
            </a:pathLst>
          </a:custGeom>
          <a:solidFill>
            <a:schemeClr val="tx1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ijdelijke aanduiding voor tekst 20">
            <a:extLst>
              <a:ext uri="{FF2B5EF4-FFF2-40B4-BE49-F238E27FC236}">
                <a16:creationId xmlns:a16="http://schemas.microsoft.com/office/drawing/2014/main" id="{F030BBB2-78A9-B4C9-0232-F191DA264858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90600" y="8932863"/>
            <a:ext cx="7924800" cy="1374775"/>
          </a:xfrm>
        </p:spPr>
        <p:txBody>
          <a:bodyPr anchor="b" anchorCtr="0"/>
          <a:lstStyle>
            <a:lvl1pPr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800" dirty="0" err="1"/>
              <a:t>Hier</a:t>
            </a:r>
            <a:r>
              <a:rPr lang="en-US" sz="4800" dirty="0"/>
              <a:t> is </a:t>
            </a:r>
            <a:r>
              <a:rPr lang="en-US" sz="4800" dirty="0" err="1"/>
              <a:t>ruimte</a:t>
            </a:r>
            <a:r>
              <a:rPr lang="en-US" sz="4800" dirty="0"/>
              <a:t> </a:t>
            </a:r>
            <a:br>
              <a:rPr lang="en-US" sz="4800" dirty="0"/>
            </a:br>
            <a:r>
              <a:rPr lang="en-US" sz="4800" dirty="0" err="1"/>
              <a:t>voor</a:t>
            </a:r>
            <a:r>
              <a:rPr lang="en-US" sz="4800" dirty="0"/>
              <a:t> </a:t>
            </a:r>
            <a:r>
              <a:rPr lang="en-US" sz="4800" dirty="0" err="1"/>
              <a:t>een</a:t>
            </a:r>
            <a:r>
              <a:rPr lang="en-US" sz="4800" dirty="0"/>
              <a:t> </a:t>
            </a:r>
            <a:r>
              <a:rPr lang="en-US" sz="4800" dirty="0" err="1"/>
              <a:t>ondertitel</a:t>
            </a:r>
            <a:endParaRPr lang="en-US" dirty="0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82981741-1ABD-BD97-B3E7-E691A8FFBF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8283" y="975149"/>
            <a:ext cx="3627910" cy="254153"/>
          </a:xfrm>
        </p:spPr>
        <p:txBody>
          <a:bodyPr/>
          <a:lstStyle>
            <a:lvl1pPr algn="r">
              <a:defRPr sz="1600" b="1">
                <a:latin typeface="+mn-lt"/>
              </a:defRPr>
            </a:lvl1pPr>
            <a:lvl2pPr algn="r">
              <a:defRPr sz="1600" b="1">
                <a:latin typeface="+mn-lt"/>
              </a:defRPr>
            </a:lvl2pPr>
            <a:lvl3pPr algn="r">
              <a:defRPr sz="1600" b="1">
                <a:latin typeface="+mn-lt"/>
              </a:defRPr>
            </a:lvl3pPr>
            <a:lvl4pPr algn="r">
              <a:defRPr sz="1600" b="1">
                <a:latin typeface="+mn-lt"/>
              </a:defRPr>
            </a:lvl4pPr>
            <a:lvl5pPr algn="r">
              <a:defRPr sz="1600" b="1">
                <a:latin typeface="+mn-lt"/>
              </a:defRPr>
            </a:lvl5pPr>
          </a:lstStyle>
          <a:p>
            <a:pPr lvl="0"/>
            <a:r>
              <a:rPr lang="nl-NL" dirty="0"/>
              <a:t>Kenniscentrum</a:t>
            </a:r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E724EA51-9A84-9113-CA02-44CA72663D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68283" y="1222142"/>
            <a:ext cx="3627910" cy="254153"/>
          </a:xfrm>
        </p:spPr>
        <p:txBody>
          <a:bodyPr/>
          <a:lstStyle>
            <a:lvl1pPr algn="r">
              <a:defRPr sz="1600" b="0">
                <a:latin typeface="+mn-lt"/>
              </a:defRPr>
            </a:lvl1pPr>
            <a:lvl2pPr algn="r">
              <a:defRPr sz="1600" b="0">
                <a:latin typeface="+mn-lt"/>
              </a:defRPr>
            </a:lvl2pPr>
            <a:lvl3pPr algn="r">
              <a:defRPr sz="1600" b="0">
                <a:latin typeface="+mn-lt"/>
              </a:defRPr>
            </a:lvl3pPr>
            <a:lvl4pPr algn="r">
              <a:defRPr sz="1600" b="0">
                <a:latin typeface="+mn-lt"/>
              </a:defRPr>
            </a:lvl4pPr>
            <a:lvl5pPr algn="r">
              <a:defRPr sz="1600" b="0">
                <a:latin typeface="+mn-lt"/>
              </a:defRPr>
            </a:lvl5pPr>
            <a:lvl6pPr>
              <a:defRPr b="0"/>
            </a:lvl6pPr>
          </a:lstStyle>
          <a:p>
            <a:pPr lvl="2"/>
            <a:r>
              <a:rPr lang="nl-NL" dirty="0"/>
              <a:t>Kunst &amp; Samenleving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62DD940-DE60-87A9-DD27-A5F1B2CAA1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0131" y="1007863"/>
            <a:ext cx="10537" cy="432000"/>
          </a:xfrm>
          <a:custGeom>
            <a:avLst/>
            <a:gdLst>
              <a:gd name="connsiteX0" fmla="*/ 0 w 10537"/>
              <a:gd name="connsiteY0" fmla="*/ 0 h 432000"/>
              <a:gd name="connsiteX1" fmla="*/ 10537 w 10537"/>
              <a:gd name="connsiteY1" fmla="*/ 0 h 432000"/>
              <a:gd name="connsiteX2" fmla="*/ 10537 w 10537"/>
              <a:gd name="connsiteY2" fmla="*/ 432000 h 432000"/>
              <a:gd name="connsiteX3" fmla="*/ 0 w 10537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37" h="432000">
                <a:moveTo>
                  <a:pt x="0" y="0"/>
                </a:moveTo>
                <a:lnTo>
                  <a:pt x="10537" y="0"/>
                </a:lnTo>
                <a:lnTo>
                  <a:pt x="10537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pPr lvl="0"/>
            <a:r>
              <a:rPr lang="nl-NL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0055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e -titleslide - img right - kenniscentrum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3409AF89-1E2C-FBDC-569A-E9BA4E289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058400" y="0"/>
            <a:ext cx="100520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90942" y="3673475"/>
            <a:ext cx="7924458" cy="4556125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88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Hier is ruimte </a:t>
            </a:r>
            <a:br>
              <a:rPr lang="nl-NL" dirty="0"/>
            </a:br>
            <a:r>
              <a:rPr lang="nl-NL" dirty="0"/>
              <a:t>voor een titel over drie regels</a:t>
            </a:r>
            <a:endParaRPr dirty="0"/>
          </a:p>
        </p:txBody>
      </p:sp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EF8D8FF9-2B86-BEE3-7C4D-B96F0C5776EF}"/>
              </a:ext>
            </a:extLst>
          </p:cNvPr>
          <p:cNvSpPr/>
          <p:nvPr userDrawn="1"/>
        </p:nvSpPr>
        <p:spPr>
          <a:xfrm>
            <a:off x="1019148" y="795338"/>
            <a:ext cx="863168" cy="866202"/>
          </a:xfrm>
          <a:custGeom>
            <a:avLst/>
            <a:gdLst>
              <a:gd name="connsiteX0" fmla="*/ 868878 w 1738838"/>
              <a:gd name="connsiteY0" fmla="*/ 1143175 h 1746413"/>
              <a:gd name="connsiteX1" fmla="*/ 1636044 w 1738838"/>
              <a:gd name="connsiteY1" fmla="*/ 1298448 h 1746413"/>
              <a:gd name="connsiteX2" fmla="*/ 1402324 w 1738838"/>
              <a:gd name="connsiteY2" fmla="*/ 1567876 h 1746413"/>
              <a:gd name="connsiteX3" fmla="*/ 868878 w 1738838"/>
              <a:gd name="connsiteY3" fmla="*/ 1143175 h 1746413"/>
              <a:gd name="connsiteX4" fmla="*/ 3246 w 1738838"/>
              <a:gd name="connsiteY4" fmla="*/ 947867 h 1746413"/>
              <a:gd name="connsiteX5" fmla="*/ 47069 w 1738838"/>
              <a:gd name="connsiteY5" fmla="*/ 957605 h 1746413"/>
              <a:gd name="connsiteX6" fmla="*/ 1096106 w 1738838"/>
              <a:gd name="connsiteY6" fmla="*/ 1717739 h 1746413"/>
              <a:gd name="connsiteX7" fmla="*/ 873206 w 1738838"/>
              <a:gd name="connsiteY7" fmla="*/ 1746413 h 1746413"/>
              <a:gd name="connsiteX8" fmla="*/ 3246 w 1738838"/>
              <a:gd name="connsiteY8" fmla="*/ 947867 h 1746413"/>
              <a:gd name="connsiteX9" fmla="*/ 1625224 w 1738838"/>
              <a:gd name="connsiteY9" fmla="*/ 429569 h 1746413"/>
              <a:gd name="connsiteX10" fmla="*/ 1738838 w 1738838"/>
              <a:gd name="connsiteY10" fmla="*/ 759050 h 1746413"/>
              <a:gd name="connsiteX11" fmla="*/ 1124780 w 1738838"/>
              <a:gd name="connsiteY11" fmla="*/ 1050119 h 1746413"/>
              <a:gd name="connsiteX12" fmla="*/ 474474 w 1738838"/>
              <a:gd name="connsiteY12" fmla="*/ 984115 h 1746413"/>
              <a:gd name="connsiteX13" fmla="*/ 1625224 w 1738838"/>
              <a:gd name="connsiteY13" fmla="*/ 429569 h 1746413"/>
              <a:gd name="connsiteX14" fmla="*/ 873206 w 1738838"/>
              <a:gd name="connsiteY14" fmla="*/ 0 h 1746413"/>
              <a:gd name="connsiteX15" fmla="*/ 1422342 w 1738838"/>
              <a:gd name="connsiteY15" fmla="*/ 193144 h 1746413"/>
              <a:gd name="connsiteX16" fmla="*/ 1280053 w 1738838"/>
              <a:gd name="connsiteY16" fmla="*/ 286200 h 1746413"/>
              <a:gd name="connsiteX17" fmla="*/ 982492 w 1738838"/>
              <a:gd name="connsiteY17" fmla="*/ 113614 h 1746413"/>
              <a:gd name="connsiteX18" fmla="*/ 502067 w 1738838"/>
              <a:gd name="connsiteY18" fmla="*/ 134173 h 1746413"/>
              <a:gd name="connsiteX19" fmla="*/ 543725 w 1738838"/>
              <a:gd name="connsiteY19" fmla="*/ 185029 h 1746413"/>
              <a:gd name="connsiteX20" fmla="*/ 624878 w 1738838"/>
              <a:gd name="connsiteY20" fmla="*/ 175291 h 1746413"/>
              <a:gd name="connsiteX21" fmla="*/ 901880 w 1738838"/>
              <a:gd name="connsiteY21" fmla="*/ 253197 h 1746413"/>
              <a:gd name="connsiteX22" fmla="*/ 1012789 w 1738838"/>
              <a:gd name="connsiteY22" fmla="*/ 473393 h 1746413"/>
              <a:gd name="connsiteX23" fmla="*/ 869419 w 1738838"/>
              <a:gd name="connsiteY23" fmla="*/ 615681 h 1746413"/>
              <a:gd name="connsiteX24" fmla="*/ 674652 w 1738838"/>
              <a:gd name="connsiteY24" fmla="*/ 537774 h 1746413"/>
              <a:gd name="connsiteX25" fmla="*/ 253197 w 1738838"/>
              <a:gd name="connsiteY25" fmla="*/ 596745 h 1746413"/>
              <a:gd name="connsiteX26" fmla="*/ 325694 w 1738838"/>
              <a:gd name="connsiteY26" fmla="*/ 643814 h 1746413"/>
              <a:gd name="connsiteX27" fmla="*/ 542102 w 1738838"/>
              <a:gd name="connsiteY27" fmla="*/ 644896 h 1746413"/>
              <a:gd name="connsiteX28" fmla="*/ 645978 w 1738838"/>
              <a:gd name="connsiteY28" fmla="*/ 750395 h 1746413"/>
              <a:gd name="connsiteX29" fmla="*/ 300807 w 1738838"/>
              <a:gd name="connsiteY29" fmla="*/ 882404 h 1746413"/>
              <a:gd name="connsiteX30" fmla="*/ 0 w 1738838"/>
              <a:gd name="connsiteY30" fmla="*/ 875912 h 1746413"/>
              <a:gd name="connsiteX31" fmla="*/ 0 w 1738838"/>
              <a:gd name="connsiteY31" fmla="*/ 873206 h 1746413"/>
              <a:gd name="connsiteX32" fmla="*/ 873206 w 1738838"/>
              <a:gd name="connsiteY32" fmla="*/ 0 h 174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38838" h="1746413">
                <a:moveTo>
                  <a:pt x="868878" y="1143175"/>
                </a:moveTo>
                <a:cubicBezTo>
                  <a:pt x="1132355" y="1171849"/>
                  <a:pt x="1397454" y="1217295"/>
                  <a:pt x="1636044" y="1298448"/>
                </a:cubicBezTo>
                <a:cubicBezTo>
                  <a:pt x="1577073" y="1403406"/>
                  <a:pt x="1497543" y="1495379"/>
                  <a:pt x="1402324" y="1567876"/>
                </a:cubicBezTo>
                <a:cubicBezTo>
                  <a:pt x="1072301" y="1289791"/>
                  <a:pt x="868878" y="1143175"/>
                  <a:pt x="868878" y="1143175"/>
                </a:cubicBezTo>
                <a:close/>
                <a:moveTo>
                  <a:pt x="3246" y="947867"/>
                </a:moveTo>
                <a:cubicBezTo>
                  <a:pt x="18395" y="950572"/>
                  <a:pt x="33002" y="953818"/>
                  <a:pt x="47069" y="957605"/>
                </a:cubicBezTo>
                <a:cubicBezTo>
                  <a:pt x="522625" y="1092860"/>
                  <a:pt x="890519" y="1424506"/>
                  <a:pt x="1096106" y="1717739"/>
                </a:cubicBezTo>
                <a:cubicBezTo>
                  <a:pt x="1024692" y="1736133"/>
                  <a:pt x="950031" y="1746413"/>
                  <a:pt x="873206" y="1746413"/>
                </a:cubicBezTo>
                <a:cubicBezTo>
                  <a:pt x="416044" y="1746413"/>
                  <a:pt x="41117" y="1395291"/>
                  <a:pt x="3246" y="947867"/>
                </a:cubicBezTo>
                <a:close/>
                <a:moveTo>
                  <a:pt x="1625224" y="429569"/>
                </a:moveTo>
                <a:cubicBezTo>
                  <a:pt x="1683654" y="528576"/>
                  <a:pt x="1723148" y="640026"/>
                  <a:pt x="1738838" y="759050"/>
                </a:cubicBezTo>
                <a:cubicBezTo>
                  <a:pt x="1646323" y="843990"/>
                  <a:pt x="1402864" y="1016035"/>
                  <a:pt x="1124780" y="1050119"/>
                </a:cubicBezTo>
                <a:cubicBezTo>
                  <a:pt x="816399" y="1087991"/>
                  <a:pt x="474474" y="984115"/>
                  <a:pt x="474474" y="984115"/>
                </a:cubicBezTo>
                <a:cubicBezTo>
                  <a:pt x="755263" y="960310"/>
                  <a:pt x="1153995" y="892682"/>
                  <a:pt x="1625224" y="429569"/>
                </a:cubicBezTo>
                <a:close/>
                <a:moveTo>
                  <a:pt x="873206" y="0"/>
                </a:moveTo>
                <a:cubicBezTo>
                  <a:pt x="1080958" y="0"/>
                  <a:pt x="1271397" y="72497"/>
                  <a:pt x="1422342" y="193144"/>
                </a:cubicBezTo>
                <a:cubicBezTo>
                  <a:pt x="1372027" y="222900"/>
                  <a:pt x="1325499" y="256444"/>
                  <a:pt x="1280053" y="286200"/>
                </a:cubicBezTo>
                <a:cubicBezTo>
                  <a:pt x="1199982" y="219654"/>
                  <a:pt x="1092860" y="149863"/>
                  <a:pt x="982492" y="113614"/>
                </a:cubicBezTo>
                <a:cubicBezTo>
                  <a:pt x="822350" y="62217"/>
                  <a:pt x="622714" y="67086"/>
                  <a:pt x="502067" y="134173"/>
                </a:cubicBezTo>
                <a:lnTo>
                  <a:pt x="543725" y="185029"/>
                </a:lnTo>
                <a:lnTo>
                  <a:pt x="624878" y="175291"/>
                </a:lnTo>
                <a:cubicBezTo>
                  <a:pt x="729836" y="166093"/>
                  <a:pt x="826138" y="194767"/>
                  <a:pt x="901880" y="253197"/>
                </a:cubicBezTo>
                <a:cubicBezTo>
                  <a:pt x="996018" y="312710"/>
                  <a:pt x="1052284" y="398191"/>
                  <a:pt x="1012789" y="473393"/>
                </a:cubicBezTo>
                <a:cubicBezTo>
                  <a:pt x="982492" y="525872"/>
                  <a:pt x="938129" y="579433"/>
                  <a:pt x="869419" y="615681"/>
                </a:cubicBezTo>
                <a:cubicBezTo>
                  <a:pt x="807202" y="584302"/>
                  <a:pt x="744985" y="552923"/>
                  <a:pt x="674652" y="537774"/>
                </a:cubicBezTo>
                <a:cubicBezTo>
                  <a:pt x="506395" y="493951"/>
                  <a:pt x="367353" y="541020"/>
                  <a:pt x="253197" y="596745"/>
                </a:cubicBezTo>
                <a:cubicBezTo>
                  <a:pt x="269428" y="614599"/>
                  <a:pt x="298643" y="633535"/>
                  <a:pt x="325694" y="643814"/>
                </a:cubicBezTo>
                <a:cubicBezTo>
                  <a:pt x="385747" y="627583"/>
                  <a:pt x="473393" y="623255"/>
                  <a:pt x="542102" y="644896"/>
                </a:cubicBezTo>
                <a:cubicBezTo>
                  <a:pt x="596745" y="669783"/>
                  <a:pt x="649765" y="706031"/>
                  <a:pt x="645978" y="750395"/>
                </a:cubicBezTo>
                <a:cubicBezTo>
                  <a:pt x="607566" y="852648"/>
                  <a:pt x="445259" y="878076"/>
                  <a:pt x="300807" y="882404"/>
                </a:cubicBezTo>
                <a:cubicBezTo>
                  <a:pt x="205047" y="886191"/>
                  <a:pt x="101712" y="879699"/>
                  <a:pt x="0" y="875912"/>
                </a:cubicBezTo>
                <a:cubicBezTo>
                  <a:pt x="0" y="874830"/>
                  <a:pt x="0" y="874289"/>
                  <a:pt x="0" y="873206"/>
                </a:cubicBezTo>
                <a:cubicBezTo>
                  <a:pt x="0" y="391158"/>
                  <a:pt x="391157" y="0"/>
                  <a:pt x="873206" y="0"/>
                </a:cubicBezTo>
                <a:close/>
              </a:path>
            </a:pathLst>
          </a:custGeom>
          <a:solidFill>
            <a:schemeClr val="tx2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4881AE38-02D3-4499-A795-01BB4D2D5545}"/>
              </a:ext>
            </a:extLst>
          </p:cNvPr>
          <p:cNvSpPr/>
          <p:nvPr userDrawn="1"/>
        </p:nvSpPr>
        <p:spPr>
          <a:xfrm>
            <a:off x="2030605" y="1015690"/>
            <a:ext cx="1674752" cy="440078"/>
          </a:xfrm>
          <a:custGeom>
            <a:avLst/>
            <a:gdLst>
              <a:gd name="connsiteX0" fmla="*/ 1238936 w 3373761"/>
              <a:gd name="connsiteY0" fmla="*/ 554546 h 887274"/>
              <a:gd name="connsiteX1" fmla="*/ 1238936 w 3373761"/>
              <a:gd name="connsiteY1" fmla="*/ 554802 h 887274"/>
              <a:gd name="connsiteX2" fmla="*/ 1204175 w 3373761"/>
              <a:gd name="connsiteY2" fmla="*/ 571250 h 887274"/>
              <a:gd name="connsiteX3" fmla="*/ 1161570 w 3373761"/>
              <a:gd name="connsiteY3" fmla="*/ 579433 h 887274"/>
              <a:gd name="connsiteX4" fmla="*/ 1069055 w 3373761"/>
              <a:gd name="connsiteY4" fmla="*/ 592418 h 887274"/>
              <a:gd name="connsiteX5" fmla="*/ 1026315 w 3373761"/>
              <a:gd name="connsiteY5" fmla="*/ 602697 h 887274"/>
              <a:gd name="connsiteX6" fmla="*/ 989526 w 3373761"/>
              <a:gd name="connsiteY6" fmla="*/ 621092 h 887274"/>
              <a:gd name="connsiteX7" fmla="*/ 964639 w 3373761"/>
              <a:gd name="connsiteY7" fmla="*/ 651389 h 887274"/>
              <a:gd name="connsiteX8" fmla="*/ 955441 w 3373761"/>
              <a:gd name="connsiteY8" fmla="*/ 696835 h 887274"/>
              <a:gd name="connsiteX9" fmla="*/ 968967 w 3373761"/>
              <a:gd name="connsiteY9" fmla="*/ 735788 h 887274"/>
              <a:gd name="connsiteX10" fmla="*/ 1001428 w 3373761"/>
              <a:gd name="connsiteY10" fmla="*/ 760675 h 887274"/>
              <a:gd name="connsiteX11" fmla="*/ 1043086 w 3373761"/>
              <a:gd name="connsiteY11" fmla="*/ 773659 h 887274"/>
              <a:gd name="connsiteX12" fmla="*/ 1083663 w 3373761"/>
              <a:gd name="connsiteY12" fmla="*/ 777447 h 887274"/>
              <a:gd name="connsiteX13" fmla="*/ 1133437 w 3373761"/>
              <a:gd name="connsiteY13" fmla="*/ 771495 h 887274"/>
              <a:gd name="connsiteX14" fmla="*/ 1183752 w 3373761"/>
              <a:gd name="connsiteY14" fmla="*/ 750937 h 887274"/>
              <a:gd name="connsiteX15" fmla="*/ 1223246 w 3373761"/>
              <a:gd name="connsiteY15" fmla="*/ 713606 h 887274"/>
              <a:gd name="connsiteX16" fmla="*/ 1238936 w 3373761"/>
              <a:gd name="connsiteY16" fmla="*/ 658422 h 887274"/>
              <a:gd name="connsiteX17" fmla="*/ 1238936 w 3373761"/>
              <a:gd name="connsiteY17" fmla="*/ 554802 h 887274"/>
              <a:gd name="connsiteX18" fmla="*/ 1239477 w 3373761"/>
              <a:gd name="connsiteY18" fmla="*/ 554546 h 887274"/>
              <a:gd name="connsiteX19" fmla="*/ 3072993 w 3373761"/>
              <a:gd name="connsiteY19" fmla="*/ 332187 h 887274"/>
              <a:gd name="connsiteX20" fmla="*/ 3006448 w 3373761"/>
              <a:gd name="connsiteY20" fmla="*/ 345172 h 887274"/>
              <a:gd name="connsiteX21" fmla="*/ 2955051 w 3373761"/>
              <a:gd name="connsiteY21" fmla="*/ 380338 h 887274"/>
              <a:gd name="connsiteX22" fmla="*/ 2920967 w 3373761"/>
              <a:gd name="connsiteY22" fmla="*/ 433358 h 887274"/>
              <a:gd name="connsiteX23" fmla="*/ 2906900 w 3373761"/>
              <a:gd name="connsiteY23" fmla="*/ 499362 h 887274"/>
              <a:gd name="connsiteX24" fmla="*/ 3231512 w 3373761"/>
              <a:gd name="connsiteY24" fmla="*/ 499362 h 887274"/>
              <a:gd name="connsiteX25" fmla="*/ 3217446 w 3373761"/>
              <a:gd name="connsiteY25" fmla="*/ 436063 h 887274"/>
              <a:gd name="connsiteX26" fmla="*/ 3185525 w 3373761"/>
              <a:gd name="connsiteY26" fmla="*/ 383043 h 887274"/>
              <a:gd name="connsiteX27" fmla="*/ 3136833 w 3373761"/>
              <a:gd name="connsiteY27" fmla="*/ 346254 h 887274"/>
              <a:gd name="connsiteX28" fmla="*/ 3072993 w 3373761"/>
              <a:gd name="connsiteY28" fmla="*/ 332187 h 887274"/>
              <a:gd name="connsiteX29" fmla="*/ 2180851 w 3373761"/>
              <a:gd name="connsiteY29" fmla="*/ 240213 h 887274"/>
              <a:gd name="connsiteX30" fmla="*/ 2692115 w 3373761"/>
              <a:gd name="connsiteY30" fmla="*/ 240213 h 887274"/>
              <a:gd name="connsiteX31" fmla="*/ 2692115 w 3373761"/>
              <a:gd name="connsiteY31" fmla="*/ 337597 h 887274"/>
              <a:gd name="connsiteX32" fmla="*/ 2331796 w 3373761"/>
              <a:gd name="connsiteY32" fmla="*/ 760133 h 887274"/>
              <a:gd name="connsiteX33" fmla="*/ 2710510 w 3373761"/>
              <a:gd name="connsiteY33" fmla="*/ 760133 h 887274"/>
              <a:gd name="connsiteX34" fmla="*/ 2710510 w 3373761"/>
              <a:gd name="connsiteY34" fmla="*/ 869960 h 887274"/>
              <a:gd name="connsiteX35" fmla="*/ 2156505 w 3373761"/>
              <a:gd name="connsiteY35" fmla="*/ 869960 h 887274"/>
              <a:gd name="connsiteX36" fmla="*/ 2156505 w 3373761"/>
              <a:gd name="connsiteY36" fmla="*/ 772577 h 887274"/>
              <a:gd name="connsiteX37" fmla="*/ 2504922 w 3373761"/>
              <a:gd name="connsiteY37" fmla="*/ 349499 h 887274"/>
              <a:gd name="connsiteX38" fmla="*/ 2180851 w 3373761"/>
              <a:gd name="connsiteY38" fmla="*/ 349499 h 887274"/>
              <a:gd name="connsiteX39" fmla="*/ 1123699 w 3373761"/>
              <a:gd name="connsiteY39" fmla="*/ 223442 h 887274"/>
              <a:gd name="connsiteX40" fmla="*/ 1215131 w 3373761"/>
              <a:gd name="connsiteY40" fmla="*/ 233180 h 887274"/>
              <a:gd name="connsiteX41" fmla="*/ 1296284 w 3373761"/>
              <a:gd name="connsiteY41" fmla="*/ 265101 h 887274"/>
              <a:gd name="connsiteX42" fmla="*/ 1354173 w 3373761"/>
              <a:gd name="connsiteY42" fmla="*/ 321908 h 887274"/>
              <a:gd name="connsiteX43" fmla="*/ 1376355 w 3373761"/>
              <a:gd name="connsiteY43" fmla="*/ 406307 h 887274"/>
              <a:gd name="connsiteX44" fmla="*/ 1376355 w 3373761"/>
              <a:gd name="connsiteY44" fmla="*/ 729837 h 887274"/>
              <a:gd name="connsiteX45" fmla="*/ 1378519 w 3373761"/>
              <a:gd name="connsiteY45" fmla="*/ 729837 h 887274"/>
              <a:gd name="connsiteX46" fmla="*/ 1385011 w 3373761"/>
              <a:gd name="connsiteY46" fmla="*/ 766626 h 887274"/>
              <a:gd name="connsiteX47" fmla="*/ 1410980 w 3373761"/>
              <a:gd name="connsiteY47" fmla="*/ 777447 h 887274"/>
              <a:gd name="connsiteX48" fmla="*/ 1425588 w 3373761"/>
              <a:gd name="connsiteY48" fmla="*/ 777447 h 887274"/>
              <a:gd name="connsiteX49" fmla="*/ 1445064 w 3373761"/>
              <a:gd name="connsiteY49" fmla="*/ 775283 h 887274"/>
              <a:gd name="connsiteX50" fmla="*/ 1445064 w 3373761"/>
              <a:gd name="connsiteY50" fmla="*/ 871584 h 887274"/>
              <a:gd name="connsiteX51" fmla="*/ 1426129 w 3373761"/>
              <a:gd name="connsiteY51" fmla="*/ 876994 h 887274"/>
              <a:gd name="connsiteX52" fmla="*/ 1402324 w 3373761"/>
              <a:gd name="connsiteY52" fmla="*/ 882405 h 887274"/>
              <a:gd name="connsiteX53" fmla="*/ 1377978 w 3373761"/>
              <a:gd name="connsiteY53" fmla="*/ 886192 h 887274"/>
              <a:gd name="connsiteX54" fmla="*/ 1357419 w 3373761"/>
              <a:gd name="connsiteY54" fmla="*/ 887274 h 887274"/>
              <a:gd name="connsiteX55" fmla="*/ 1286545 w 3373761"/>
              <a:gd name="connsiteY55" fmla="*/ 869961 h 887274"/>
              <a:gd name="connsiteX56" fmla="*/ 1249756 w 3373761"/>
              <a:gd name="connsiteY56" fmla="*/ 810449 h 887274"/>
              <a:gd name="connsiteX57" fmla="*/ 1148044 w 3373761"/>
              <a:gd name="connsiteY57" fmla="*/ 868879 h 887274"/>
              <a:gd name="connsiteX58" fmla="*/ 1031725 w 3373761"/>
              <a:gd name="connsiteY58" fmla="*/ 887274 h 887274"/>
              <a:gd name="connsiteX59" fmla="*/ 950031 w 3373761"/>
              <a:gd name="connsiteY59" fmla="*/ 875912 h 887274"/>
              <a:gd name="connsiteX60" fmla="*/ 881322 w 3373761"/>
              <a:gd name="connsiteY60" fmla="*/ 841828 h 887274"/>
              <a:gd name="connsiteX61" fmla="*/ 833712 w 3373761"/>
              <a:gd name="connsiteY61" fmla="*/ 784480 h 887274"/>
              <a:gd name="connsiteX62" fmla="*/ 815858 w 3373761"/>
              <a:gd name="connsiteY62" fmla="*/ 703327 h 887274"/>
              <a:gd name="connsiteX63" fmla="*/ 836958 w 3373761"/>
              <a:gd name="connsiteY63" fmla="*/ 608107 h 887274"/>
              <a:gd name="connsiteX64" fmla="*/ 893224 w 3373761"/>
              <a:gd name="connsiteY64" fmla="*/ 550759 h 887274"/>
              <a:gd name="connsiteX65" fmla="*/ 971131 w 3373761"/>
              <a:gd name="connsiteY65" fmla="*/ 521003 h 887274"/>
              <a:gd name="connsiteX66" fmla="*/ 1058235 w 3373761"/>
              <a:gd name="connsiteY66" fmla="*/ 506937 h 887274"/>
              <a:gd name="connsiteX67" fmla="*/ 1130191 w 3373761"/>
              <a:gd name="connsiteY67" fmla="*/ 496657 h 887274"/>
              <a:gd name="connsiteX68" fmla="*/ 1190244 w 3373761"/>
              <a:gd name="connsiteY68" fmla="*/ 486378 h 887274"/>
              <a:gd name="connsiteX69" fmla="*/ 1231903 w 3373761"/>
              <a:gd name="connsiteY69" fmla="*/ 463655 h 887274"/>
              <a:gd name="connsiteX70" fmla="*/ 1247051 w 3373761"/>
              <a:gd name="connsiteY70" fmla="*/ 418209 h 887274"/>
              <a:gd name="connsiteX71" fmla="*/ 1234066 w 3373761"/>
              <a:gd name="connsiteY71" fmla="*/ 374387 h 887274"/>
              <a:gd name="connsiteX72" fmla="*/ 1202146 w 3373761"/>
              <a:gd name="connsiteY72" fmla="*/ 348418 h 887274"/>
              <a:gd name="connsiteX73" fmla="*/ 1159947 w 3373761"/>
              <a:gd name="connsiteY73" fmla="*/ 335974 h 887274"/>
              <a:gd name="connsiteX74" fmla="*/ 1116124 w 3373761"/>
              <a:gd name="connsiteY74" fmla="*/ 332728 h 887274"/>
              <a:gd name="connsiteX75" fmla="*/ 1019823 w 3373761"/>
              <a:gd name="connsiteY75" fmla="*/ 357074 h 887274"/>
              <a:gd name="connsiteX76" fmla="*/ 977082 w 3373761"/>
              <a:gd name="connsiteY76" fmla="*/ 432817 h 887274"/>
              <a:gd name="connsiteX77" fmla="*/ 838040 w 3373761"/>
              <a:gd name="connsiteY77" fmla="*/ 432817 h 887274"/>
              <a:gd name="connsiteX78" fmla="*/ 867255 w 3373761"/>
              <a:gd name="connsiteY78" fmla="*/ 331646 h 887274"/>
              <a:gd name="connsiteX79" fmla="*/ 932177 w 3373761"/>
              <a:gd name="connsiteY79" fmla="*/ 267265 h 887274"/>
              <a:gd name="connsiteX80" fmla="*/ 1021446 w 3373761"/>
              <a:gd name="connsiteY80" fmla="*/ 233180 h 887274"/>
              <a:gd name="connsiteX81" fmla="*/ 1123699 w 3373761"/>
              <a:gd name="connsiteY81" fmla="*/ 223442 h 887274"/>
              <a:gd name="connsiteX82" fmla="*/ 3074075 w 3373761"/>
              <a:gd name="connsiteY82" fmla="*/ 222901 h 887274"/>
              <a:gd name="connsiteX83" fmla="*/ 3207166 w 3373761"/>
              <a:gd name="connsiteY83" fmla="*/ 253739 h 887274"/>
              <a:gd name="connsiteX84" fmla="*/ 3305091 w 3373761"/>
              <a:gd name="connsiteY84" fmla="*/ 335974 h 887274"/>
              <a:gd name="connsiteX85" fmla="*/ 3361898 w 3373761"/>
              <a:gd name="connsiteY85" fmla="*/ 453376 h 887274"/>
              <a:gd name="connsiteX86" fmla="*/ 3371095 w 3373761"/>
              <a:gd name="connsiteY86" fmla="*/ 590254 h 887274"/>
              <a:gd name="connsiteX87" fmla="*/ 2907982 w 3373761"/>
              <a:gd name="connsiteY87" fmla="*/ 590254 h 887274"/>
              <a:gd name="connsiteX88" fmla="*/ 2907982 w 3373761"/>
              <a:gd name="connsiteY88" fmla="*/ 590795 h 887274"/>
              <a:gd name="connsiteX89" fmla="*/ 2918262 w 3373761"/>
              <a:gd name="connsiteY89" fmla="*/ 661668 h 887274"/>
              <a:gd name="connsiteX90" fmla="*/ 2949099 w 3373761"/>
              <a:gd name="connsiteY90" fmla="*/ 721181 h 887274"/>
              <a:gd name="connsiteX91" fmla="*/ 3001578 w 3373761"/>
              <a:gd name="connsiteY91" fmla="*/ 761757 h 887274"/>
              <a:gd name="connsiteX92" fmla="*/ 3077321 w 3373761"/>
              <a:gd name="connsiteY92" fmla="*/ 776906 h 887274"/>
              <a:gd name="connsiteX93" fmla="*/ 3175246 w 3373761"/>
              <a:gd name="connsiteY93" fmla="*/ 750937 h 887274"/>
              <a:gd name="connsiteX94" fmla="*/ 3230430 w 3373761"/>
              <a:gd name="connsiteY94" fmla="*/ 672489 h 887274"/>
              <a:gd name="connsiteX95" fmla="*/ 3361898 w 3373761"/>
              <a:gd name="connsiteY95" fmla="*/ 672489 h 887274"/>
              <a:gd name="connsiteX96" fmla="*/ 3324027 w 3373761"/>
              <a:gd name="connsiteY96" fmla="*/ 763921 h 887274"/>
              <a:gd name="connsiteX97" fmla="*/ 3259645 w 3373761"/>
              <a:gd name="connsiteY97" fmla="*/ 831549 h 887274"/>
              <a:gd name="connsiteX98" fmla="*/ 3175246 w 3373761"/>
              <a:gd name="connsiteY98" fmla="*/ 873207 h 887274"/>
              <a:gd name="connsiteX99" fmla="*/ 3077321 w 3373761"/>
              <a:gd name="connsiteY99" fmla="*/ 887274 h 887274"/>
              <a:gd name="connsiteX100" fmla="*/ 2945853 w 3373761"/>
              <a:gd name="connsiteY100" fmla="*/ 862928 h 887274"/>
              <a:gd name="connsiteX101" fmla="*/ 2849011 w 3373761"/>
              <a:gd name="connsiteY101" fmla="*/ 794759 h 887274"/>
              <a:gd name="connsiteX102" fmla="*/ 2789498 w 3373761"/>
              <a:gd name="connsiteY102" fmla="*/ 689801 h 887274"/>
              <a:gd name="connsiteX103" fmla="*/ 2769481 w 3373761"/>
              <a:gd name="connsiteY103" fmla="*/ 555628 h 887274"/>
              <a:gd name="connsiteX104" fmla="*/ 2790581 w 3373761"/>
              <a:gd name="connsiteY104" fmla="*/ 428489 h 887274"/>
              <a:gd name="connsiteX105" fmla="*/ 2851716 w 3373761"/>
              <a:gd name="connsiteY105" fmla="*/ 322449 h 887274"/>
              <a:gd name="connsiteX106" fmla="*/ 2947476 w 3373761"/>
              <a:gd name="connsiteY106" fmla="*/ 249952 h 887274"/>
              <a:gd name="connsiteX107" fmla="*/ 3074075 w 3373761"/>
              <a:gd name="connsiteY107" fmla="*/ 222901 h 887274"/>
              <a:gd name="connsiteX108" fmla="*/ 1845419 w 3373761"/>
              <a:gd name="connsiteY108" fmla="*/ 222901 h 887274"/>
              <a:gd name="connsiteX109" fmla="*/ 2008807 w 3373761"/>
              <a:gd name="connsiteY109" fmla="*/ 276462 h 887274"/>
              <a:gd name="connsiteX110" fmla="*/ 2068319 w 3373761"/>
              <a:gd name="connsiteY110" fmla="*/ 437145 h 887274"/>
              <a:gd name="connsiteX111" fmla="*/ 2068319 w 3373761"/>
              <a:gd name="connsiteY111" fmla="*/ 869420 h 887274"/>
              <a:gd name="connsiteX112" fmla="*/ 1929277 w 3373761"/>
              <a:gd name="connsiteY112" fmla="*/ 869420 h 887274"/>
              <a:gd name="connsiteX113" fmla="*/ 1929277 w 3373761"/>
              <a:gd name="connsiteY113" fmla="*/ 473934 h 887274"/>
              <a:gd name="connsiteX114" fmla="*/ 1897357 w 3373761"/>
              <a:gd name="connsiteY114" fmla="*/ 366271 h 887274"/>
              <a:gd name="connsiteX115" fmla="*/ 1805925 w 3373761"/>
              <a:gd name="connsiteY115" fmla="*/ 332728 h 887274"/>
              <a:gd name="connsiteX116" fmla="*/ 1742625 w 3373761"/>
              <a:gd name="connsiteY116" fmla="*/ 345713 h 887274"/>
              <a:gd name="connsiteX117" fmla="*/ 1695016 w 3373761"/>
              <a:gd name="connsiteY117" fmla="*/ 380879 h 887274"/>
              <a:gd name="connsiteX118" fmla="*/ 1664719 w 3373761"/>
              <a:gd name="connsiteY118" fmla="*/ 433899 h 887274"/>
              <a:gd name="connsiteX119" fmla="*/ 1653898 w 3373761"/>
              <a:gd name="connsiteY119" fmla="*/ 498280 h 887274"/>
              <a:gd name="connsiteX120" fmla="*/ 1653898 w 3373761"/>
              <a:gd name="connsiteY120" fmla="*/ 869961 h 887274"/>
              <a:gd name="connsiteX121" fmla="*/ 1514856 w 3373761"/>
              <a:gd name="connsiteY121" fmla="*/ 869961 h 887274"/>
              <a:gd name="connsiteX122" fmla="*/ 1514856 w 3373761"/>
              <a:gd name="connsiteY122" fmla="*/ 240214 h 887274"/>
              <a:gd name="connsiteX123" fmla="*/ 1515938 w 3373761"/>
              <a:gd name="connsiteY123" fmla="*/ 240214 h 887274"/>
              <a:gd name="connsiteX124" fmla="*/ 1647406 w 3373761"/>
              <a:gd name="connsiteY124" fmla="*/ 240214 h 887274"/>
              <a:gd name="connsiteX125" fmla="*/ 1647406 w 3373761"/>
              <a:gd name="connsiteY125" fmla="*/ 332728 h 887274"/>
              <a:gd name="connsiteX126" fmla="*/ 1649570 w 3373761"/>
              <a:gd name="connsiteY126" fmla="*/ 334892 h 887274"/>
              <a:gd name="connsiteX127" fmla="*/ 1732346 w 3373761"/>
              <a:gd name="connsiteY127" fmla="*/ 252657 h 887274"/>
              <a:gd name="connsiteX128" fmla="*/ 1845419 w 3373761"/>
              <a:gd name="connsiteY128" fmla="*/ 222901 h 887274"/>
              <a:gd name="connsiteX129" fmla="*/ 0 w 3373761"/>
              <a:gd name="connsiteY129" fmla="*/ 0 h 887274"/>
              <a:gd name="connsiteX130" fmla="*/ 152568 w 3373761"/>
              <a:gd name="connsiteY130" fmla="*/ 0 h 887274"/>
              <a:gd name="connsiteX131" fmla="*/ 152568 w 3373761"/>
              <a:gd name="connsiteY131" fmla="*/ 346253 h 887274"/>
              <a:gd name="connsiteX132" fmla="*/ 548053 w 3373761"/>
              <a:gd name="connsiteY132" fmla="*/ 346253 h 887274"/>
              <a:gd name="connsiteX133" fmla="*/ 548053 w 3373761"/>
              <a:gd name="connsiteY133" fmla="*/ 0 h 887274"/>
              <a:gd name="connsiteX134" fmla="*/ 700621 w 3373761"/>
              <a:gd name="connsiteY134" fmla="*/ 0 h 887274"/>
              <a:gd name="connsiteX135" fmla="*/ 700621 w 3373761"/>
              <a:gd name="connsiteY135" fmla="*/ 869960 h 887274"/>
              <a:gd name="connsiteX136" fmla="*/ 548053 w 3373761"/>
              <a:gd name="connsiteY136" fmla="*/ 869960 h 887274"/>
              <a:gd name="connsiteX137" fmla="*/ 548053 w 3373761"/>
              <a:gd name="connsiteY137" fmla="*/ 477721 h 887274"/>
              <a:gd name="connsiteX138" fmla="*/ 152568 w 3373761"/>
              <a:gd name="connsiteY138" fmla="*/ 477721 h 887274"/>
              <a:gd name="connsiteX139" fmla="*/ 152568 w 3373761"/>
              <a:gd name="connsiteY139" fmla="*/ 869960 h 887274"/>
              <a:gd name="connsiteX140" fmla="*/ 0 w 3373761"/>
              <a:gd name="connsiteY140" fmla="*/ 869960 h 88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3373761" h="887274">
                <a:moveTo>
                  <a:pt x="1238936" y="554546"/>
                </a:moveTo>
                <a:lnTo>
                  <a:pt x="1238936" y="554802"/>
                </a:lnTo>
                <a:lnTo>
                  <a:pt x="1204175" y="571250"/>
                </a:lnTo>
                <a:cubicBezTo>
                  <a:pt x="1191191" y="575376"/>
                  <a:pt x="1176989" y="578081"/>
                  <a:pt x="1161570" y="579433"/>
                </a:cubicBezTo>
                <a:cubicBezTo>
                  <a:pt x="1130732" y="582138"/>
                  <a:pt x="1099894" y="586467"/>
                  <a:pt x="1069055" y="592418"/>
                </a:cubicBezTo>
                <a:cubicBezTo>
                  <a:pt x="1054448" y="595123"/>
                  <a:pt x="1040381" y="598369"/>
                  <a:pt x="1026315" y="602697"/>
                </a:cubicBezTo>
                <a:cubicBezTo>
                  <a:pt x="1012248" y="607025"/>
                  <a:pt x="1000346" y="613518"/>
                  <a:pt x="989526" y="621092"/>
                </a:cubicBezTo>
                <a:cubicBezTo>
                  <a:pt x="978705" y="628666"/>
                  <a:pt x="970590" y="638945"/>
                  <a:pt x="964639" y="651389"/>
                </a:cubicBezTo>
                <a:cubicBezTo>
                  <a:pt x="958687" y="663832"/>
                  <a:pt x="955441" y="678981"/>
                  <a:pt x="955441" y="696835"/>
                </a:cubicBezTo>
                <a:cubicBezTo>
                  <a:pt x="955441" y="712524"/>
                  <a:pt x="959770" y="725509"/>
                  <a:pt x="968967" y="735788"/>
                </a:cubicBezTo>
                <a:cubicBezTo>
                  <a:pt x="977623" y="746608"/>
                  <a:pt x="988444" y="754724"/>
                  <a:pt x="1001428" y="760675"/>
                </a:cubicBezTo>
                <a:cubicBezTo>
                  <a:pt x="1013872" y="766626"/>
                  <a:pt x="1027938" y="770954"/>
                  <a:pt x="1043086" y="773659"/>
                </a:cubicBezTo>
                <a:cubicBezTo>
                  <a:pt x="1058235" y="776365"/>
                  <a:pt x="1071760" y="777447"/>
                  <a:pt x="1083663" y="777447"/>
                </a:cubicBezTo>
                <a:cubicBezTo>
                  <a:pt x="1098811" y="777447"/>
                  <a:pt x="1115583" y="775283"/>
                  <a:pt x="1133437" y="771495"/>
                </a:cubicBezTo>
                <a:cubicBezTo>
                  <a:pt x="1151290" y="767708"/>
                  <a:pt x="1168062" y="760675"/>
                  <a:pt x="1183752" y="750937"/>
                </a:cubicBezTo>
                <a:cubicBezTo>
                  <a:pt x="1199441" y="741198"/>
                  <a:pt x="1212967" y="728755"/>
                  <a:pt x="1223246" y="713606"/>
                </a:cubicBezTo>
                <a:cubicBezTo>
                  <a:pt x="1233526" y="698458"/>
                  <a:pt x="1238936" y="680063"/>
                  <a:pt x="1238936" y="658422"/>
                </a:cubicBezTo>
                <a:lnTo>
                  <a:pt x="1238936" y="554802"/>
                </a:lnTo>
                <a:lnTo>
                  <a:pt x="1239477" y="554546"/>
                </a:lnTo>
                <a:close/>
                <a:moveTo>
                  <a:pt x="3072993" y="332187"/>
                </a:moveTo>
                <a:cubicBezTo>
                  <a:pt x="3048647" y="332187"/>
                  <a:pt x="3026466" y="336515"/>
                  <a:pt x="3006448" y="345172"/>
                </a:cubicBezTo>
                <a:cubicBezTo>
                  <a:pt x="2986430" y="353828"/>
                  <a:pt x="2969658" y="365730"/>
                  <a:pt x="2955051" y="380338"/>
                </a:cubicBezTo>
                <a:cubicBezTo>
                  <a:pt x="2940984" y="395486"/>
                  <a:pt x="2929623" y="412799"/>
                  <a:pt x="2920967" y="433358"/>
                </a:cubicBezTo>
                <a:cubicBezTo>
                  <a:pt x="2912310" y="453917"/>
                  <a:pt x="2907982" y="475557"/>
                  <a:pt x="2906900" y="499362"/>
                </a:cubicBezTo>
                <a:lnTo>
                  <a:pt x="3231512" y="499362"/>
                </a:lnTo>
                <a:cubicBezTo>
                  <a:pt x="3229889" y="477721"/>
                  <a:pt x="3225020" y="456081"/>
                  <a:pt x="3217446" y="436063"/>
                </a:cubicBezTo>
                <a:cubicBezTo>
                  <a:pt x="3209871" y="416045"/>
                  <a:pt x="3199051" y="398192"/>
                  <a:pt x="3185525" y="383043"/>
                </a:cubicBezTo>
                <a:cubicBezTo>
                  <a:pt x="3172000" y="367894"/>
                  <a:pt x="3155769" y="355992"/>
                  <a:pt x="3136833" y="346254"/>
                </a:cubicBezTo>
                <a:cubicBezTo>
                  <a:pt x="3117898" y="337056"/>
                  <a:pt x="3096257" y="332187"/>
                  <a:pt x="3072993" y="332187"/>
                </a:cubicBezTo>
                <a:close/>
                <a:moveTo>
                  <a:pt x="2180851" y="240213"/>
                </a:moveTo>
                <a:lnTo>
                  <a:pt x="2692115" y="240213"/>
                </a:lnTo>
                <a:lnTo>
                  <a:pt x="2692115" y="337597"/>
                </a:lnTo>
                <a:lnTo>
                  <a:pt x="2331796" y="760133"/>
                </a:lnTo>
                <a:lnTo>
                  <a:pt x="2710510" y="760133"/>
                </a:lnTo>
                <a:lnTo>
                  <a:pt x="2710510" y="869960"/>
                </a:lnTo>
                <a:lnTo>
                  <a:pt x="2156505" y="869960"/>
                </a:lnTo>
                <a:lnTo>
                  <a:pt x="2156505" y="772577"/>
                </a:lnTo>
                <a:lnTo>
                  <a:pt x="2504922" y="349499"/>
                </a:lnTo>
                <a:lnTo>
                  <a:pt x="2180851" y="349499"/>
                </a:lnTo>
                <a:close/>
                <a:moveTo>
                  <a:pt x="1123699" y="223442"/>
                </a:moveTo>
                <a:cubicBezTo>
                  <a:pt x="1154537" y="223442"/>
                  <a:pt x="1184834" y="226688"/>
                  <a:pt x="1215131" y="233180"/>
                </a:cubicBezTo>
                <a:cubicBezTo>
                  <a:pt x="1244887" y="239673"/>
                  <a:pt x="1271938" y="250493"/>
                  <a:pt x="1296284" y="265101"/>
                </a:cubicBezTo>
                <a:cubicBezTo>
                  <a:pt x="1320089" y="279708"/>
                  <a:pt x="1339565" y="298644"/>
                  <a:pt x="1354173" y="321908"/>
                </a:cubicBezTo>
                <a:cubicBezTo>
                  <a:pt x="1368781" y="345172"/>
                  <a:pt x="1376355" y="373305"/>
                  <a:pt x="1376355" y="406307"/>
                </a:cubicBezTo>
                <a:lnTo>
                  <a:pt x="1376355" y="729837"/>
                </a:lnTo>
                <a:lnTo>
                  <a:pt x="1378519" y="729837"/>
                </a:lnTo>
                <a:cubicBezTo>
                  <a:pt x="1378519" y="747150"/>
                  <a:pt x="1380683" y="759052"/>
                  <a:pt x="1385011" y="766626"/>
                </a:cubicBezTo>
                <a:cubicBezTo>
                  <a:pt x="1389339" y="773659"/>
                  <a:pt x="1397996" y="777447"/>
                  <a:pt x="1410980" y="777447"/>
                </a:cubicBezTo>
                <a:lnTo>
                  <a:pt x="1425588" y="777447"/>
                </a:lnTo>
                <a:cubicBezTo>
                  <a:pt x="1431539" y="777447"/>
                  <a:pt x="1438031" y="776906"/>
                  <a:pt x="1445064" y="775283"/>
                </a:cubicBezTo>
                <a:lnTo>
                  <a:pt x="1445064" y="871584"/>
                </a:lnTo>
                <a:cubicBezTo>
                  <a:pt x="1440195" y="873207"/>
                  <a:pt x="1433703" y="874830"/>
                  <a:pt x="1426129" y="876994"/>
                </a:cubicBezTo>
                <a:cubicBezTo>
                  <a:pt x="1418554" y="879158"/>
                  <a:pt x="1410439" y="880781"/>
                  <a:pt x="1402324" y="882405"/>
                </a:cubicBezTo>
                <a:cubicBezTo>
                  <a:pt x="1394209" y="884028"/>
                  <a:pt x="1386093" y="885110"/>
                  <a:pt x="1377978" y="886192"/>
                </a:cubicBezTo>
                <a:cubicBezTo>
                  <a:pt x="1369863" y="887274"/>
                  <a:pt x="1362829" y="887274"/>
                  <a:pt x="1357419" y="887274"/>
                </a:cubicBezTo>
                <a:cubicBezTo>
                  <a:pt x="1328745" y="887274"/>
                  <a:pt x="1305481" y="881323"/>
                  <a:pt x="1286545" y="869961"/>
                </a:cubicBezTo>
                <a:cubicBezTo>
                  <a:pt x="1267610" y="858600"/>
                  <a:pt x="1255707" y="838582"/>
                  <a:pt x="1249756" y="810449"/>
                </a:cubicBezTo>
                <a:cubicBezTo>
                  <a:pt x="1222164" y="837500"/>
                  <a:pt x="1188080" y="856977"/>
                  <a:pt x="1148044" y="868879"/>
                </a:cubicBezTo>
                <a:cubicBezTo>
                  <a:pt x="1108009" y="880781"/>
                  <a:pt x="1069055" y="887274"/>
                  <a:pt x="1031725" y="887274"/>
                </a:cubicBezTo>
                <a:cubicBezTo>
                  <a:pt x="1003051" y="887274"/>
                  <a:pt x="976000" y="883487"/>
                  <a:pt x="950031" y="875912"/>
                </a:cubicBezTo>
                <a:cubicBezTo>
                  <a:pt x="924062" y="868338"/>
                  <a:pt x="901339" y="856977"/>
                  <a:pt x="881322" y="841828"/>
                </a:cubicBezTo>
                <a:cubicBezTo>
                  <a:pt x="861304" y="826679"/>
                  <a:pt x="845614" y="807744"/>
                  <a:pt x="833712" y="784480"/>
                </a:cubicBezTo>
                <a:cubicBezTo>
                  <a:pt x="821809" y="761216"/>
                  <a:pt x="815858" y="734165"/>
                  <a:pt x="815858" y="703327"/>
                </a:cubicBezTo>
                <a:cubicBezTo>
                  <a:pt x="815858" y="664373"/>
                  <a:pt x="822891" y="632453"/>
                  <a:pt x="836958" y="608107"/>
                </a:cubicBezTo>
                <a:cubicBezTo>
                  <a:pt x="851024" y="583761"/>
                  <a:pt x="869960" y="564826"/>
                  <a:pt x="893224" y="550759"/>
                </a:cubicBezTo>
                <a:cubicBezTo>
                  <a:pt x="916488" y="537234"/>
                  <a:pt x="942457" y="526954"/>
                  <a:pt x="971131" y="521003"/>
                </a:cubicBezTo>
                <a:cubicBezTo>
                  <a:pt x="999805" y="515052"/>
                  <a:pt x="1029020" y="510183"/>
                  <a:pt x="1058235" y="506937"/>
                </a:cubicBezTo>
                <a:cubicBezTo>
                  <a:pt x="1083122" y="502067"/>
                  <a:pt x="1107468" y="498821"/>
                  <a:pt x="1130191" y="496657"/>
                </a:cubicBezTo>
                <a:cubicBezTo>
                  <a:pt x="1152913" y="494493"/>
                  <a:pt x="1172931" y="491247"/>
                  <a:pt x="1190244" y="486378"/>
                </a:cubicBezTo>
                <a:cubicBezTo>
                  <a:pt x="1207557" y="481509"/>
                  <a:pt x="1221623" y="473934"/>
                  <a:pt x="1231903" y="463655"/>
                </a:cubicBezTo>
                <a:cubicBezTo>
                  <a:pt x="1242182" y="453376"/>
                  <a:pt x="1247051" y="438227"/>
                  <a:pt x="1247051" y="418209"/>
                </a:cubicBezTo>
                <a:cubicBezTo>
                  <a:pt x="1247051" y="400356"/>
                  <a:pt x="1242723" y="385748"/>
                  <a:pt x="1234066" y="374387"/>
                </a:cubicBezTo>
                <a:cubicBezTo>
                  <a:pt x="1225410" y="363025"/>
                  <a:pt x="1215131" y="354369"/>
                  <a:pt x="1202146" y="348418"/>
                </a:cubicBezTo>
                <a:cubicBezTo>
                  <a:pt x="1189703" y="342466"/>
                  <a:pt x="1175636" y="338138"/>
                  <a:pt x="1159947" y="335974"/>
                </a:cubicBezTo>
                <a:cubicBezTo>
                  <a:pt x="1144257" y="333810"/>
                  <a:pt x="1129650" y="332728"/>
                  <a:pt x="1116124" y="332728"/>
                </a:cubicBezTo>
                <a:cubicBezTo>
                  <a:pt x="1077171" y="332728"/>
                  <a:pt x="1045251" y="340843"/>
                  <a:pt x="1019823" y="357074"/>
                </a:cubicBezTo>
                <a:cubicBezTo>
                  <a:pt x="994395" y="373305"/>
                  <a:pt x="980328" y="398733"/>
                  <a:pt x="977082" y="432817"/>
                </a:cubicBezTo>
                <a:lnTo>
                  <a:pt x="838040" y="432817"/>
                </a:lnTo>
                <a:cubicBezTo>
                  <a:pt x="840745" y="392240"/>
                  <a:pt x="850483" y="358697"/>
                  <a:pt x="867255" y="331646"/>
                </a:cubicBezTo>
                <a:cubicBezTo>
                  <a:pt x="884568" y="305136"/>
                  <a:pt x="906208" y="283495"/>
                  <a:pt x="932177" y="267265"/>
                </a:cubicBezTo>
                <a:cubicBezTo>
                  <a:pt x="958687" y="251034"/>
                  <a:pt x="988444" y="239673"/>
                  <a:pt x="1021446" y="233180"/>
                </a:cubicBezTo>
                <a:cubicBezTo>
                  <a:pt x="1054448" y="226688"/>
                  <a:pt x="1088532" y="223442"/>
                  <a:pt x="1123699" y="223442"/>
                </a:cubicBezTo>
                <a:close/>
                <a:moveTo>
                  <a:pt x="3074075" y="222901"/>
                </a:moveTo>
                <a:cubicBezTo>
                  <a:pt x="3123849" y="222901"/>
                  <a:pt x="3168212" y="233180"/>
                  <a:pt x="3207166" y="253739"/>
                </a:cubicBezTo>
                <a:cubicBezTo>
                  <a:pt x="3246660" y="274298"/>
                  <a:pt x="3279122" y="301890"/>
                  <a:pt x="3305091" y="335974"/>
                </a:cubicBezTo>
                <a:cubicBezTo>
                  <a:pt x="3331060" y="370059"/>
                  <a:pt x="3349995" y="409012"/>
                  <a:pt x="3361898" y="453376"/>
                </a:cubicBezTo>
                <a:cubicBezTo>
                  <a:pt x="3373800" y="497739"/>
                  <a:pt x="3376505" y="543185"/>
                  <a:pt x="3371095" y="590254"/>
                </a:cubicBezTo>
                <a:lnTo>
                  <a:pt x="2907982" y="590254"/>
                </a:lnTo>
                <a:lnTo>
                  <a:pt x="2907982" y="590795"/>
                </a:lnTo>
                <a:cubicBezTo>
                  <a:pt x="2907982" y="615141"/>
                  <a:pt x="2911228" y="638945"/>
                  <a:pt x="2918262" y="661668"/>
                </a:cubicBezTo>
                <a:cubicBezTo>
                  <a:pt x="2925295" y="684391"/>
                  <a:pt x="2935574" y="704409"/>
                  <a:pt x="2949099" y="721181"/>
                </a:cubicBezTo>
                <a:cubicBezTo>
                  <a:pt x="2963166" y="738493"/>
                  <a:pt x="2980479" y="752019"/>
                  <a:pt x="3001578" y="761757"/>
                </a:cubicBezTo>
                <a:cubicBezTo>
                  <a:pt x="3022678" y="772036"/>
                  <a:pt x="3048106" y="776906"/>
                  <a:pt x="3077321" y="776906"/>
                </a:cubicBezTo>
                <a:cubicBezTo>
                  <a:pt x="3117898" y="776906"/>
                  <a:pt x="3150359" y="768249"/>
                  <a:pt x="3175246" y="750937"/>
                </a:cubicBezTo>
                <a:cubicBezTo>
                  <a:pt x="3200133" y="733624"/>
                  <a:pt x="3218528" y="707114"/>
                  <a:pt x="3230430" y="672489"/>
                </a:cubicBezTo>
                <a:lnTo>
                  <a:pt x="3361898" y="672489"/>
                </a:lnTo>
                <a:cubicBezTo>
                  <a:pt x="3354324" y="706573"/>
                  <a:pt x="3341880" y="736870"/>
                  <a:pt x="3324027" y="763921"/>
                </a:cubicBezTo>
                <a:cubicBezTo>
                  <a:pt x="3306173" y="790431"/>
                  <a:pt x="3284532" y="813154"/>
                  <a:pt x="3259645" y="831549"/>
                </a:cubicBezTo>
                <a:cubicBezTo>
                  <a:pt x="3234217" y="849943"/>
                  <a:pt x="3206084" y="863469"/>
                  <a:pt x="3175246" y="873207"/>
                </a:cubicBezTo>
                <a:cubicBezTo>
                  <a:pt x="3143867" y="882405"/>
                  <a:pt x="3111405" y="887274"/>
                  <a:pt x="3077321" y="887274"/>
                </a:cubicBezTo>
                <a:cubicBezTo>
                  <a:pt x="3027547" y="887274"/>
                  <a:pt x="2983725" y="879158"/>
                  <a:pt x="2945853" y="862928"/>
                </a:cubicBezTo>
                <a:cubicBezTo>
                  <a:pt x="2907441" y="846697"/>
                  <a:pt x="2875521" y="823974"/>
                  <a:pt x="2849011" y="794759"/>
                </a:cubicBezTo>
                <a:cubicBezTo>
                  <a:pt x="2822501" y="765544"/>
                  <a:pt x="2802483" y="730378"/>
                  <a:pt x="2789498" y="689801"/>
                </a:cubicBezTo>
                <a:cubicBezTo>
                  <a:pt x="2775973" y="649225"/>
                  <a:pt x="2769481" y="604320"/>
                  <a:pt x="2769481" y="555628"/>
                </a:cubicBezTo>
                <a:cubicBezTo>
                  <a:pt x="2769481" y="510724"/>
                  <a:pt x="2776514" y="468524"/>
                  <a:pt x="2790581" y="428489"/>
                </a:cubicBezTo>
                <a:cubicBezTo>
                  <a:pt x="2804647" y="388453"/>
                  <a:pt x="2825206" y="352746"/>
                  <a:pt x="2851716" y="322449"/>
                </a:cubicBezTo>
                <a:cubicBezTo>
                  <a:pt x="2878226" y="292152"/>
                  <a:pt x="2910146" y="267806"/>
                  <a:pt x="2947476" y="249952"/>
                </a:cubicBezTo>
                <a:cubicBezTo>
                  <a:pt x="2984807" y="232098"/>
                  <a:pt x="3027006" y="222901"/>
                  <a:pt x="3074075" y="222901"/>
                </a:cubicBezTo>
                <a:close/>
                <a:moveTo>
                  <a:pt x="1845419" y="222901"/>
                </a:moveTo>
                <a:cubicBezTo>
                  <a:pt x="1914670" y="222901"/>
                  <a:pt x="1968772" y="240755"/>
                  <a:pt x="2008807" y="276462"/>
                </a:cubicBezTo>
                <a:cubicBezTo>
                  <a:pt x="2048302" y="312169"/>
                  <a:pt x="2068319" y="365730"/>
                  <a:pt x="2068319" y="437145"/>
                </a:cubicBezTo>
                <a:lnTo>
                  <a:pt x="2068319" y="869420"/>
                </a:lnTo>
                <a:lnTo>
                  <a:pt x="1929277" y="869420"/>
                </a:lnTo>
                <a:lnTo>
                  <a:pt x="1929277" y="473934"/>
                </a:lnTo>
                <a:cubicBezTo>
                  <a:pt x="1927654" y="424161"/>
                  <a:pt x="1916834" y="388453"/>
                  <a:pt x="1897357" y="366271"/>
                </a:cubicBezTo>
                <a:cubicBezTo>
                  <a:pt x="1877880" y="344090"/>
                  <a:pt x="1847583" y="332728"/>
                  <a:pt x="1805925" y="332728"/>
                </a:cubicBezTo>
                <a:cubicBezTo>
                  <a:pt x="1782120" y="332728"/>
                  <a:pt x="1761020" y="337056"/>
                  <a:pt x="1742625" y="345713"/>
                </a:cubicBezTo>
                <a:cubicBezTo>
                  <a:pt x="1723690" y="354369"/>
                  <a:pt x="1708000" y="366271"/>
                  <a:pt x="1695016" y="380879"/>
                </a:cubicBezTo>
                <a:cubicBezTo>
                  <a:pt x="1682031" y="396027"/>
                  <a:pt x="1671752" y="413340"/>
                  <a:pt x="1664719" y="433899"/>
                </a:cubicBezTo>
                <a:cubicBezTo>
                  <a:pt x="1657685" y="454458"/>
                  <a:pt x="1653898" y="475557"/>
                  <a:pt x="1653898" y="498280"/>
                </a:cubicBezTo>
                <a:lnTo>
                  <a:pt x="1653898" y="869961"/>
                </a:lnTo>
                <a:lnTo>
                  <a:pt x="1514856" y="869961"/>
                </a:lnTo>
                <a:lnTo>
                  <a:pt x="1514856" y="240214"/>
                </a:lnTo>
                <a:lnTo>
                  <a:pt x="1515938" y="240214"/>
                </a:lnTo>
                <a:lnTo>
                  <a:pt x="1647406" y="240214"/>
                </a:lnTo>
                <a:lnTo>
                  <a:pt x="1647406" y="332728"/>
                </a:lnTo>
                <a:lnTo>
                  <a:pt x="1649570" y="334892"/>
                </a:lnTo>
                <a:cubicBezTo>
                  <a:pt x="1670670" y="300267"/>
                  <a:pt x="1698262" y="272675"/>
                  <a:pt x="1732346" y="252657"/>
                </a:cubicBezTo>
                <a:cubicBezTo>
                  <a:pt x="1766430" y="232639"/>
                  <a:pt x="1804302" y="222901"/>
                  <a:pt x="1845419" y="222901"/>
                </a:cubicBezTo>
                <a:close/>
                <a:moveTo>
                  <a:pt x="0" y="0"/>
                </a:moveTo>
                <a:lnTo>
                  <a:pt x="152568" y="0"/>
                </a:lnTo>
                <a:lnTo>
                  <a:pt x="152568" y="346253"/>
                </a:lnTo>
                <a:lnTo>
                  <a:pt x="548053" y="346253"/>
                </a:lnTo>
                <a:lnTo>
                  <a:pt x="548053" y="0"/>
                </a:lnTo>
                <a:lnTo>
                  <a:pt x="700621" y="0"/>
                </a:lnTo>
                <a:lnTo>
                  <a:pt x="700621" y="869960"/>
                </a:lnTo>
                <a:lnTo>
                  <a:pt x="548053" y="869960"/>
                </a:lnTo>
                <a:lnTo>
                  <a:pt x="548053" y="477721"/>
                </a:lnTo>
                <a:lnTo>
                  <a:pt x="152568" y="477721"/>
                </a:lnTo>
                <a:lnTo>
                  <a:pt x="152568" y="869960"/>
                </a:lnTo>
                <a:lnTo>
                  <a:pt x="0" y="869960"/>
                </a:lnTo>
                <a:close/>
              </a:path>
            </a:pathLst>
          </a:custGeom>
          <a:solidFill>
            <a:schemeClr val="tx1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ijdelijke aanduiding voor tekst 20">
            <a:extLst>
              <a:ext uri="{FF2B5EF4-FFF2-40B4-BE49-F238E27FC236}">
                <a16:creationId xmlns:a16="http://schemas.microsoft.com/office/drawing/2014/main" id="{F030BBB2-78A9-B4C9-0232-F191DA2648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8932863"/>
            <a:ext cx="7924800" cy="1374775"/>
          </a:xfrm>
        </p:spPr>
        <p:txBody>
          <a:bodyPr anchor="b" anchorCtr="0"/>
          <a:lstStyle>
            <a:lvl1pPr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800" dirty="0" err="1"/>
              <a:t>Hier</a:t>
            </a:r>
            <a:r>
              <a:rPr lang="en-US" sz="4800" dirty="0"/>
              <a:t> is </a:t>
            </a:r>
            <a:r>
              <a:rPr lang="en-US" sz="4800" dirty="0" err="1"/>
              <a:t>ruimte</a:t>
            </a:r>
            <a:r>
              <a:rPr lang="en-US" sz="4800" dirty="0"/>
              <a:t> </a:t>
            </a:r>
            <a:br>
              <a:rPr lang="en-US" sz="4800" dirty="0"/>
            </a:br>
            <a:r>
              <a:rPr lang="en-US" sz="4800" dirty="0" err="1"/>
              <a:t>voor</a:t>
            </a:r>
            <a:r>
              <a:rPr lang="en-US" sz="4800" dirty="0"/>
              <a:t> </a:t>
            </a:r>
            <a:r>
              <a:rPr lang="en-US" sz="4800" dirty="0" err="1"/>
              <a:t>een</a:t>
            </a:r>
            <a:r>
              <a:rPr lang="en-US" sz="4800" dirty="0"/>
              <a:t> </a:t>
            </a:r>
            <a:r>
              <a:rPr lang="en-US" sz="4800" dirty="0" err="1"/>
              <a:t>ondertitel</a:t>
            </a:r>
            <a:endParaRPr lang="en-US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0E904E9-6E4E-B531-5D1F-B425811969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8283" y="975149"/>
            <a:ext cx="3627910" cy="254153"/>
          </a:xfrm>
        </p:spPr>
        <p:txBody>
          <a:bodyPr/>
          <a:lstStyle>
            <a:lvl1pPr algn="r">
              <a:defRPr sz="1600" b="1">
                <a:latin typeface="+mn-lt"/>
              </a:defRPr>
            </a:lvl1pPr>
            <a:lvl2pPr algn="r">
              <a:defRPr sz="1600" b="1">
                <a:latin typeface="+mn-lt"/>
              </a:defRPr>
            </a:lvl2pPr>
            <a:lvl3pPr algn="r">
              <a:defRPr sz="1600" b="1">
                <a:latin typeface="+mn-lt"/>
              </a:defRPr>
            </a:lvl3pPr>
            <a:lvl4pPr algn="r">
              <a:defRPr sz="1600" b="1">
                <a:latin typeface="+mn-lt"/>
              </a:defRPr>
            </a:lvl4pPr>
            <a:lvl5pPr algn="r">
              <a:defRPr sz="1600" b="1">
                <a:latin typeface="+mn-lt"/>
              </a:defRPr>
            </a:lvl5pPr>
          </a:lstStyle>
          <a:p>
            <a:pPr lvl="0"/>
            <a:r>
              <a:rPr lang="nl-NL" dirty="0"/>
              <a:t>Kenniscentrum</a:t>
            </a:r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D5E94A2D-8344-CE77-4982-8AE5CFB011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68283" y="1222142"/>
            <a:ext cx="3627910" cy="254153"/>
          </a:xfrm>
        </p:spPr>
        <p:txBody>
          <a:bodyPr/>
          <a:lstStyle>
            <a:lvl1pPr algn="r">
              <a:defRPr sz="1600" b="0">
                <a:latin typeface="+mn-lt"/>
              </a:defRPr>
            </a:lvl1pPr>
            <a:lvl2pPr algn="r">
              <a:defRPr sz="1600" b="0">
                <a:latin typeface="+mn-lt"/>
              </a:defRPr>
            </a:lvl2pPr>
            <a:lvl3pPr algn="r">
              <a:defRPr sz="1600" b="0">
                <a:latin typeface="+mn-lt"/>
              </a:defRPr>
            </a:lvl3pPr>
            <a:lvl4pPr algn="r">
              <a:defRPr sz="1600" b="0">
                <a:latin typeface="+mn-lt"/>
              </a:defRPr>
            </a:lvl4pPr>
            <a:lvl5pPr algn="r">
              <a:defRPr sz="1600" b="0">
                <a:latin typeface="+mn-lt"/>
              </a:defRPr>
            </a:lvl5pPr>
            <a:lvl6pPr>
              <a:defRPr b="0"/>
            </a:lvl6pPr>
          </a:lstStyle>
          <a:p>
            <a:pPr lvl="2"/>
            <a:r>
              <a:rPr lang="nl-NL" dirty="0"/>
              <a:t>Kunst &amp; Samenleving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9A33341-CBB7-D50A-1044-CFB3E7CA5B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0131" y="1007863"/>
            <a:ext cx="10537" cy="432000"/>
          </a:xfrm>
          <a:custGeom>
            <a:avLst/>
            <a:gdLst>
              <a:gd name="connsiteX0" fmla="*/ 0 w 10537"/>
              <a:gd name="connsiteY0" fmla="*/ 0 h 432000"/>
              <a:gd name="connsiteX1" fmla="*/ 10537 w 10537"/>
              <a:gd name="connsiteY1" fmla="*/ 0 h 432000"/>
              <a:gd name="connsiteX2" fmla="*/ 10537 w 10537"/>
              <a:gd name="connsiteY2" fmla="*/ 432000 h 432000"/>
              <a:gd name="connsiteX3" fmla="*/ 0 w 10537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37" h="432000">
                <a:moveTo>
                  <a:pt x="0" y="0"/>
                </a:moveTo>
                <a:lnTo>
                  <a:pt x="10537" y="0"/>
                </a:lnTo>
                <a:lnTo>
                  <a:pt x="10537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pPr lvl="0"/>
            <a:r>
              <a:rPr lang="nl-NL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332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lide - full - orangjegrij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697038"/>
            <a:ext cx="14699378" cy="7921625"/>
          </a:xfrm>
        </p:spPr>
        <p:txBody>
          <a:bodyPr anchor="ctr" anchorCtr="0"/>
          <a:lstStyle>
            <a:lvl1pPr algn="l">
              <a:lnSpc>
                <a:spcPct val="85000"/>
              </a:lnSpc>
              <a:defRPr sz="8800" spc="-50" baseline="0"/>
            </a:lvl1pPr>
          </a:lstStyle>
          <a:p>
            <a:r>
              <a:rPr lang="en-US" dirty="0"/>
              <a:t>“Stay hungry. Stay foolish. </a:t>
            </a:r>
            <a:br>
              <a:rPr lang="en-US" dirty="0"/>
            </a:br>
            <a:r>
              <a:rPr lang="en-US" dirty="0"/>
              <a:t>Never let go of your appetite </a:t>
            </a:r>
            <a:br>
              <a:rPr lang="en-US" dirty="0"/>
            </a:br>
            <a:r>
              <a:rPr lang="en-US" dirty="0"/>
              <a:t>to go after new ideas, </a:t>
            </a:r>
            <a:br>
              <a:rPr lang="en-US" dirty="0"/>
            </a:br>
            <a:r>
              <a:rPr lang="en-US" dirty="0"/>
              <a:t>new experiences, and </a:t>
            </a:r>
            <a:br>
              <a:rPr lang="en-US" dirty="0"/>
            </a:br>
            <a:r>
              <a:rPr lang="en-US" dirty="0"/>
              <a:t>new adventures.”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BF5BEB-886A-07E3-0FF9-504E74424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33850" y="10531475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90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ige -titleslide - img right - kenniscentrum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3409AF89-1E2C-FBDC-569A-E9BA4E289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058400" y="0"/>
            <a:ext cx="100520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90942" y="3673475"/>
            <a:ext cx="7924458" cy="4556125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88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Hier is ruimte </a:t>
            </a:r>
            <a:br>
              <a:rPr lang="nl-NL" dirty="0"/>
            </a:br>
            <a:r>
              <a:rPr lang="nl-NL" dirty="0"/>
              <a:t>voor een titel over drie regels</a:t>
            </a:r>
            <a:endParaRPr dirty="0"/>
          </a:p>
        </p:txBody>
      </p:sp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EF8D8FF9-2B86-BEE3-7C4D-B96F0C5776EF}"/>
              </a:ext>
            </a:extLst>
          </p:cNvPr>
          <p:cNvSpPr/>
          <p:nvPr userDrawn="1"/>
        </p:nvSpPr>
        <p:spPr>
          <a:xfrm>
            <a:off x="1019148" y="795338"/>
            <a:ext cx="863168" cy="866202"/>
          </a:xfrm>
          <a:custGeom>
            <a:avLst/>
            <a:gdLst>
              <a:gd name="connsiteX0" fmla="*/ 868878 w 1738838"/>
              <a:gd name="connsiteY0" fmla="*/ 1143175 h 1746413"/>
              <a:gd name="connsiteX1" fmla="*/ 1636044 w 1738838"/>
              <a:gd name="connsiteY1" fmla="*/ 1298448 h 1746413"/>
              <a:gd name="connsiteX2" fmla="*/ 1402324 w 1738838"/>
              <a:gd name="connsiteY2" fmla="*/ 1567876 h 1746413"/>
              <a:gd name="connsiteX3" fmla="*/ 868878 w 1738838"/>
              <a:gd name="connsiteY3" fmla="*/ 1143175 h 1746413"/>
              <a:gd name="connsiteX4" fmla="*/ 3246 w 1738838"/>
              <a:gd name="connsiteY4" fmla="*/ 947867 h 1746413"/>
              <a:gd name="connsiteX5" fmla="*/ 47069 w 1738838"/>
              <a:gd name="connsiteY5" fmla="*/ 957605 h 1746413"/>
              <a:gd name="connsiteX6" fmla="*/ 1096106 w 1738838"/>
              <a:gd name="connsiteY6" fmla="*/ 1717739 h 1746413"/>
              <a:gd name="connsiteX7" fmla="*/ 873206 w 1738838"/>
              <a:gd name="connsiteY7" fmla="*/ 1746413 h 1746413"/>
              <a:gd name="connsiteX8" fmla="*/ 3246 w 1738838"/>
              <a:gd name="connsiteY8" fmla="*/ 947867 h 1746413"/>
              <a:gd name="connsiteX9" fmla="*/ 1625224 w 1738838"/>
              <a:gd name="connsiteY9" fmla="*/ 429569 h 1746413"/>
              <a:gd name="connsiteX10" fmla="*/ 1738838 w 1738838"/>
              <a:gd name="connsiteY10" fmla="*/ 759050 h 1746413"/>
              <a:gd name="connsiteX11" fmla="*/ 1124780 w 1738838"/>
              <a:gd name="connsiteY11" fmla="*/ 1050119 h 1746413"/>
              <a:gd name="connsiteX12" fmla="*/ 474474 w 1738838"/>
              <a:gd name="connsiteY12" fmla="*/ 984115 h 1746413"/>
              <a:gd name="connsiteX13" fmla="*/ 1625224 w 1738838"/>
              <a:gd name="connsiteY13" fmla="*/ 429569 h 1746413"/>
              <a:gd name="connsiteX14" fmla="*/ 873206 w 1738838"/>
              <a:gd name="connsiteY14" fmla="*/ 0 h 1746413"/>
              <a:gd name="connsiteX15" fmla="*/ 1422342 w 1738838"/>
              <a:gd name="connsiteY15" fmla="*/ 193144 h 1746413"/>
              <a:gd name="connsiteX16" fmla="*/ 1280053 w 1738838"/>
              <a:gd name="connsiteY16" fmla="*/ 286200 h 1746413"/>
              <a:gd name="connsiteX17" fmla="*/ 982492 w 1738838"/>
              <a:gd name="connsiteY17" fmla="*/ 113614 h 1746413"/>
              <a:gd name="connsiteX18" fmla="*/ 502067 w 1738838"/>
              <a:gd name="connsiteY18" fmla="*/ 134173 h 1746413"/>
              <a:gd name="connsiteX19" fmla="*/ 543725 w 1738838"/>
              <a:gd name="connsiteY19" fmla="*/ 185029 h 1746413"/>
              <a:gd name="connsiteX20" fmla="*/ 624878 w 1738838"/>
              <a:gd name="connsiteY20" fmla="*/ 175291 h 1746413"/>
              <a:gd name="connsiteX21" fmla="*/ 901880 w 1738838"/>
              <a:gd name="connsiteY21" fmla="*/ 253197 h 1746413"/>
              <a:gd name="connsiteX22" fmla="*/ 1012789 w 1738838"/>
              <a:gd name="connsiteY22" fmla="*/ 473393 h 1746413"/>
              <a:gd name="connsiteX23" fmla="*/ 869419 w 1738838"/>
              <a:gd name="connsiteY23" fmla="*/ 615681 h 1746413"/>
              <a:gd name="connsiteX24" fmla="*/ 674652 w 1738838"/>
              <a:gd name="connsiteY24" fmla="*/ 537774 h 1746413"/>
              <a:gd name="connsiteX25" fmla="*/ 253197 w 1738838"/>
              <a:gd name="connsiteY25" fmla="*/ 596745 h 1746413"/>
              <a:gd name="connsiteX26" fmla="*/ 325694 w 1738838"/>
              <a:gd name="connsiteY26" fmla="*/ 643814 h 1746413"/>
              <a:gd name="connsiteX27" fmla="*/ 542102 w 1738838"/>
              <a:gd name="connsiteY27" fmla="*/ 644896 h 1746413"/>
              <a:gd name="connsiteX28" fmla="*/ 645978 w 1738838"/>
              <a:gd name="connsiteY28" fmla="*/ 750395 h 1746413"/>
              <a:gd name="connsiteX29" fmla="*/ 300807 w 1738838"/>
              <a:gd name="connsiteY29" fmla="*/ 882404 h 1746413"/>
              <a:gd name="connsiteX30" fmla="*/ 0 w 1738838"/>
              <a:gd name="connsiteY30" fmla="*/ 875912 h 1746413"/>
              <a:gd name="connsiteX31" fmla="*/ 0 w 1738838"/>
              <a:gd name="connsiteY31" fmla="*/ 873206 h 1746413"/>
              <a:gd name="connsiteX32" fmla="*/ 873206 w 1738838"/>
              <a:gd name="connsiteY32" fmla="*/ 0 h 174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38838" h="1746413">
                <a:moveTo>
                  <a:pt x="868878" y="1143175"/>
                </a:moveTo>
                <a:cubicBezTo>
                  <a:pt x="1132355" y="1171849"/>
                  <a:pt x="1397454" y="1217295"/>
                  <a:pt x="1636044" y="1298448"/>
                </a:cubicBezTo>
                <a:cubicBezTo>
                  <a:pt x="1577073" y="1403406"/>
                  <a:pt x="1497543" y="1495379"/>
                  <a:pt x="1402324" y="1567876"/>
                </a:cubicBezTo>
                <a:cubicBezTo>
                  <a:pt x="1072301" y="1289791"/>
                  <a:pt x="868878" y="1143175"/>
                  <a:pt x="868878" y="1143175"/>
                </a:cubicBezTo>
                <a:close/>
                <a:moveTo>
                  <a:pt x="3246" y="947867"/>
                </a:moveTo>
                <a:cubicBezTo>
                  <a:pt x="18395" y="950572"/>
                  <a:pt x="33002" y="953818"/>
                  <a:pt x="47069" y="957605"/>
                </a:cubicBezTo>
                <a:cubicBezTo>
                  <a:pt x="522625" y="1092860"/>
                  <a:pt x="890519" y="1424506"/>
                  <a:pt x="1096106" y="1717739"/>
                </a:cubicBezTo>
                <a:cubicBezTo>
                  <a:pt x="1024692" y="1736133"/>
                  <a:pt x="950031" y="1746413"/>
                  <a:pt x="873206" y="1746413"/>
                </a:cubicBezTo>
                <a:cubicBezTo>
                  <a:pt x="416044" y="1746413"/>
                  <a:pt x="41117" y="1395291"/>
                  <a:pt x="3246" y="947867"/>
                </a:cubicBezTo>
                <a:close/>
                <a:moveTo>
                  <a:pt x="1625224" y="429569"/>
                </a:moveTo>
                <a:cubicBezTo>
                  <a:pt x="1683654" y="528576"/>
                  <a:pt x="1723148" y="640026"/>
                  <a:pt x="1738838" y="759050"/>
                </a:cubicBezTo>
                <a:cubicBezTo>
                  <a:pt x="1646323" y="843990"/>
                  <a:pt x="1402864" y="1016035"/>
                  <a:pt x="1124780" y="1050119"/>
                </a:cubicBezTo>
                <a:cubicBezTo>
                  <a:pt x="816399" y="1087991"/>
                  <a:pt x="474474" y="984115"/>
                  <a:pt x="474474" y="984115"/>
                </a:cubicBezTo>
                <a:cubicBezTo>
                  <a:pt x="755263" y="960310"/>
                  <a:pt x="1153995" y="892682"/>
                  <a:pt x="1625224" y="429569"/>
                </a:cubicBezTo>
                <a:close/>
                <a:moveTo>
                  <a:pt x="873206" y="0"/>
                </a:moveTo>
                <a:cubicBezTo>
                  <a:pt x="1080958" y="0"/>
                  <a:pt x="1271397" y="72497"/>
                  <a:pt x="1422342" y="193144"/>
                </a:cubicBezTo>
                <a:cubicBezTo>
                  <a:pt x="1372027" y="222900"/>
                  <a:pt x="1325499" y="256444"/>
                  <a:pt x="1280053" y="286200"/>
                </a:cubicBezTo>
                <a:cubicBezTo>
                  <a:pt x="1199982" y="219654"/>
                  <a:pt x="1092860" y="149863"/>
                  <a:pt x="982492" y="113614"/>
                </a:cubicBezTo>
                <a:cubicBezTo>
                  <a:pt x="822350" y="62217"/>
                  <a:pt x="622714" y="67086"/>
                  <a:pt x="502067" y="134173"/>
                </a:cubicBezTo>
                <a:lnTo>
                  <a:pt x="543725" y="185029"/>
                </a:lnTo>
                <a:lnTo>
                  <a:pt x="624878" y="175291"/>
                </a:lnTo>
                <a:cubicBezTo>
                  <a:pt x="729836" y="166093"/>
                  <a:pt x="826138" y="194767"/>
                  <a:pt x="901880" y="253197"/>
                </a:cubicBezTo>
                <a:cubicBezTo>
                  <a:pt x="996018" y="312710"/>
                  <a:pt x="1052284" y="398191"/>
                  <a:pt x="1012789" y="473393"/>
                </a:cubicBezTo>
                <a:cubicBezTo>
                  <a:pt x="982492" y="525872"/>
                  <a:pt x="938129" y="579433"/>
                  <a:pt x="869419" y="615681"/>
                </a:cubicBezTo>
                <a:cubicBezTo>
                  <a:pt x="807202" y="584302"/>
                  <a:pt x="744985" y="552923"/>
                  <a:pt x="674652" y="537774"/>
                </a:cubicBezTo>
                <a:cubicBezTo>
                  <a:pt x="506395" y="493951"/>
                  <a:pt x="367353" y="541020"/>
                  <a:pt x="253197" y="596745"/>
                </a:cubicBezTo>
                <a:cubicBezTo>
                  <a:pt x="269428" y="614599"/>
                  <a:pt x="298643" y="633535"/>
                  <a:pt x="325694" y="643814"/>
                </a:cubicBezTo>
                <a:cubicBezTo>
                  <a:pt x="385747" y="627583"/>
                  <a:pt x="473393" y="623255"/>
                  <a:pt x="542102" y="644896"/>
                </a:cubicBezTo>
                <a:cubicBezTo>
                  <a:pt x="596745" y="669783"/>
                  <a:pt x="649765" y="706031"/>
                  <a:pt x="645978" y="750395"/>
                </a:cubicBezTo>
                <a:cubicBezTo>
                  <a:pt x="607566" y="852648"/>
                  <a:pt x="445259" y="878076"/>
                  <a:pt x="300807" y="882404"/>
                </a:cubicBezTo>
                <a:cubicBezTo>
                  <a:pt x="205047" y="886191"/>
                  <a:pt x="101712" y="879699"/>
                  <a:pt x="0" y="875912"/>
                </a:cubicBezTo>
                <a:cubicBezTo>
                  <a:pt x="0" y="874830"/>
                  <a:pt x="0" y="874289"/>
                  <a:pt x="0" y="873206"/>
                </a:cubicBezTo>
                <a:cubicBezTo>
                  <a:pt x="0" y="391158"/>
                  <a:pt x="391157" y="0"/>
                  <a:pt x="873206" y="0"/>
                </a:cubicBezTo>
                <a:close/>
              </a:path>
            </a:pathLst>
          </a:custGeom>
          <a:solidFill>
            <a:schemeClr val="tx2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4881AE38-02D3-4499-A795-01BB4D2D5545}"/>
              </a:ext>
            </a:extLst>
          </p:cNvPr>
          <p:cNvSpPr/>
          <p:nvPr userDrawn="1"/>
        </p:nvSpPr>
        <p:spPr>
          <a:xfrm>
            <a:off x="2030605" y="1015690"/>
            <a:ext cx="1674752" cy="440078"/>
          </a:xfrm>
          <a:custGeom>
            <a:avLst/>
            <a:gdLst>
              <a:gd name="connsiteX0" fmla="*/ 1238936 w 3373761"/>
              <a:gd name="connsiteY0" fmla="*/ 554546 h 887274"/>
              <a:gd name="connsiteX1" fmla="*/ 1238936 w 3373761"/>
              <a:gd name="connsiteY1" fmla="*/ 554802 h 887274"/>
              <a:gd name="connsiteX2" fmla="*/ 1204175 w 3373761"/>
              <a:gd name="connsiteY2" fmla="*/ 571250 h 887274"/>
              <a:gd name="connsiteX3" fmla="*/ 1161570 w 3373761"/>
              <a:gd name="connsiteY3" fmla="*/ 579433 h 887274"/>
              <a:gd name="connsiteX4" fmla="*/ 1069055 w 3373761"/>
              <a:gd name="connsiteY4" fmla="*/ 592418 h 887274"/>
              <a:gd name="connsiteX5" fmla="*/ 1026315 w 3373761"/>
              <a:gd name="connsiteY5" fmla="*/ 602697 h 887274"/>
              <a:gd name="connsiteX6" fmla="*/ 989526 w 3373761"/>
              <a:gd name="connsiteY6" fmla="*/ 621092 h 887274"/>
              <a:gd name="connsiteX7" fmla="*/ 964639 w 3373761"/>
              <a:gd name="connsiteY7" fmla="*/ 651389 h 887274"/>
              <a:gd name="connsiteX8" fmla="*/ 955441 w 3373761"/>
              <a:gd name="connsiteY8" fmla="*/ 696835 h 887274"/>
              <a:gd name="connsiteX9" fmla="*/ 968967 w 3373761"/>
              <a:gd name="connsiteY9" fmla="*/ 735788 h 887274"/>
              <a:gd name="connsiteX10" fmla="*/ 1001428 w 3373761"/>
              <a:gd name="connsiteY10" fmla="*/ 760675 h 887274"/>
              <a:gd name="connsiteX11" fmla="*/ 1043086 w 3373761"/>
              <a:gd name="connsiteY11" fmla="*/ 773659 h 887274"/>
              <a:gd name="connsiteX12" fmla="*/ 1083663 w 3373761"/>
              <a:gd name="connsiteY12" fmla="*/ 777447 h 887274"/>
              <a:gd name="connsiteX13" fmla="*/ 1133437 w 3373761"/>
              <a:gd name="connsiteY13" fmla="*/ 771495 h 887274"/>
              <a:gd name="connsiteX14" fmla="*/ 1183752 w 3373761"/>
              <a:gd name="connsiteY14" fmla="*/ 750937 h 887274"/>
              <a:gd name="connsiteX15" fmla="*/ 1223246 w 3373761"/>
              <a:gd name="connsiteY15" fmla="*/ 713606 h 887274"/>
              <a:gd name="connsiteX16" fmla="*/ 1238936 w 3373761"/>
              <a:gd name="connsiteY16" fmla="*/ 658422 h 887274"/>
              <a:gd name="connsiteX17" fmla="*/ 1238936 w 3373761"/>
              <a:gd name="connsiteY17" fmla="*/ 554802 h 887274"/>
              <a:gd name="connsiteX18" fmla="*/ 1239477 w 3373761"/>
              <a:gd name="connsiteY18" fmla="*/ 554546 h 887274"/>
              <a:gd name="connsiteX19" fmla="*/ 3072993 w 3373761"/>
              <a:gd name="connsiteY19" fmla="*/ 332187 h 887274"/>
              <a:gd name="connsiteX20" fmla="*/ 3006448 w 3373761"/>
              <a:gd name="connsiteY20" fmla="*/ 345172 h 887274"/>
              <a:gd name="connsiteX21" fmla="*/ 2955051 w 3373761"/>
              <a:gd name="connsiteY21" fmla="*/ 380338 h 887274"/>
              <a:gd name="connsiteX22" fmla="*/ 2920967 w 3373761"/>
              <a:gd name="connsiteY22" fmla="*/ 433358 h 887274"/>
              <a:gd name="connsiteX23" fmla="*/ 2906900 w 3373761"/>
              <a:gd name="connsiteY23" fmla="*/ 499362 h 887274"/>
              <a:gd name="connsiteX24" fmla="*/ 3231512 w 3373761"/>
              <a:gd name="connsiteY24" fmla="*/ 499362 h 887274"/>
              <a:gd name="connsiteX25" fmla="*/ 3217446 w 3373761"/>
              <a:gd name="connsiteY25" fmla="*/ 436063 h 887274"/>
              <a:gd name="connsiteX26" fmla="*/ 3185525 w 3373761"/>
              <a:gd name="connsiteY26" fmla="*/ 383043 h 887274"/>
              <a:gd name="connsiteX27" fmla="*/ 3136833 w 3373761"/>
              <a:gd name="connsiteY27" fmla="*/ 346254 h 887274"/>
              <a:gd name="connsiteX28" fmla="*/ 3072993 w 3373761"/>
              <a:gd name="connsiteY28" fmla="*/ 332187 h 887274"/>
              <a:gd name="connsiteX29" fmla="*/ 2180851 w 3373761"/>
              <a:gd name="connsiteY29" fmla="*/ 240213 h 887274"/>
              <a:gd name="connsiteX30" fmla="*/ 2692115 w 3373761"/>
              <a:gd name="connsiteY30" fmla="*/ 240213 h 887274"/>
              <a:gd name="connsiteX31" fmla="*/ 2692115 w 3373761"/>
              <a:gd name="connsiteY31" fmla="*/ 337597 h 887274"/>
              <a:gd name="connsiteX32" fmla="*/ 2331796 w 3373761"/>
              <a:gd name="connsiteY32" fmla="*/ 760133 h 887274"/>
              <a:gd name="connsiteX33" fmla="*/ 2710510 w 3373761"/>
              <a:gd name="connsiteY33" fmla="*/ 760133 h 887274"/>
              <a:gd name="connsiteX34" fmla="*/ 2710510 w 3373761"/>
              <a:gd name="connsiteY34" fmla="*/ 869960 h 887274"/>
              <a:gd name="connsiteX35" fmla="*/ 2156505 w 3373761"/>
              <a:gd name="connsiteY35" fmla="*/ 869960 h 887274"/>
              <a:gd name="connsiteX36" fmla="*/ 2156505 w 3373761"/>
              <a:gd name="connsiteY36" fmla="*/ 772577 h 887274"/>
              <a:gd name="connsiteX37" fmla="*/ 2504922 w 3373761"/>
              <a:gd name="connsiteY37" fmla="*/ 349499 h 887274"/>
              <a:gd name="connsiteX38" fmla="*/ 2180851 w 3373761"/>
              <a:gd name="connsiteY38" fmla="*/ 349499 h 887274"/>
              <a:gd name="connsiteX39" fmla="*/ 1123699 w 3373761"/>
              <a:gd name="connsiteY39" fmla="*/ 223442 h 887274"/>
              <a:gd name="connsiteX40" fmla="*/ 1215131 w 3373761"/>
              <a:gd name="connsiteY40" fmla="*/ 233180 h 887274"/>
              <a:gd name="connsiteX41" fmla="*/ 1296284 w 3373761"/>
              <a:gd name="connsiteY41" fmla="*/ 265101 h 887274"/>
              <a:gd name="connsiteX42" fmla="*/ 1354173 w 3373761"/>
              <a:gd name="connsiteY42" fmla="*/ 321908 h 887274"/>
              <a:gd name="connsiteX43" fmla="*/ 1376355 w 3373761"/>
              <a:gd name="connsiteY43" fmla="*/ 406307 h 887274"/>
              <a:gd name="connsiteX44" fmla="*/ 1376355 w 3373761"/>
              <a:gd name="connsiteY44" fmla="*/ 729837 h 887274"/>
              <a:gd name="connsiteX45" fmla="*/ 1378519 w 3373761"/>
              <a:gd name="connsiteY45" fmla="*/ 729837 h 887274"/>
              <a:gd name="connsiteX46" fmla="*/ 1385011 w 3373761"/>
              <a:gd name="connsiteY46" fmla="*/ 766626 h 887274"/>
              <a:gd name="connsiteX47" fmla="*/ 1410980 w 3373761"/>
              <a:gd name="connsiteY47" fmla="*/ 777447 h 887274"/>
              <a:gd name="connsiteX48" fmla="*/ 1425588 w 3373761"/>
              <a:gd name="connsiteY48" fmla="*/ 777447 h 887274"/>
              <a:gd name="connsiteX49" fmla="*/ 1445064 w 3373761"/>
              <a:gd name="connsiteY49" fmla="*/ 775283 h 887274"/>
              <a:gd name="connsiteX50" fmla="*/ 1445064 w 3373761"/>
              <a:gd name="connsiteY50" fmla="*/ 871584 h 887274"/>
              <a:gd name="connsiteX51" fmla="*/ 1426129 w 3373761"/>
              <a:gd name="connsiteY51" fmla="*/ 876994 h 887274"/>
              <a:gd name="connsiteX52" fmla="*/ 1402324 w 3373761"/>
              <a:gd name="connsiteY52" fmla="*/ 882405 h 887274"/>
              <a:gd name="connsiteX53" fmla="*/ 1377978 w 3373761"/>
              <a:gd name="connsiteY53" fmla="*/ 886192 h 887274"/>
              <a:gd name="connsiteX54" fmla="*/ 1357419 w 3373761"/>
              <a:gd name="connsiteY54" fmla="*/ 887274 h 887274"/>
              <a:gd name="connsiteX55" fmla="*/ 1286545 w 3373761"/>
              <a:gd name="connsiteY55" fmla="*/ 869961 h 887274"/>
              <a:gd name="connsiteX56" fmla="*/ 1249756 w 3373761"/>
              <a:gd name="connsiteY56" fmla="*/ 810449 h 887274"/>
              <a:gd name="connsiteX57" fmla="*/ 1148044 w 3373761"/>
              <a:gd name="connsiteY57" fmla="*/ 868879 h 887274"/>
              <a:gd name="connsiteX58" fmla="*/ 1031725 w 3373761"/>
              <a:gd name="connsiteY58" fmla="*/ 887274 h 887274"/>
              <a:gd name="connsiteX59" fmla="*/ 950031 w 3373761"/>
              <a:gd name="connsiteY59" fmla="*/ 875912 h 887274"/>
              <a:gd name="connsiteX60" fmla="*/ 881322 w 3373761"/>
              <a:gd name="connsiteY60" fmla="*/ 841828 h 887274"/>
              <a:gd name="connsiteX61" fmla="*/ 833712 w 3373761"/>
              <a:gd name="connsiteY61" fmla="*/ 784480 h 887274"/>
              <a:gd name="connsiteX62" fmla="*/ 815858 w 3373761"/>
              <a:gd name="connsiteY62" fmla="*/ 703327 h 887274"/>
              <a:gd name="connsiteX63" fmla="*/ 836958 w 3373761"/>
              <a:gd name="connsiteY63" fmla="*/ 608107 h 887274"/>
              <a:gd name="connsiteX64" fmla="*/ 893224 w 3373761"/>
              <a:gd name="connsiteY64" fmla="*/ 550759 h 887274"/>
              <a:gd name="connsiteX65" fmla="*/ 971131 w 3373761"/>
              <a:gd name="connsiteY65" fmla="*/ 521003 h 887274"/>
              <a:gd name="connsiteX66" fmla="*/ 1058235 w 3373761"/>
              <a:gd name="connsiteY66" fmla="*/ 506937 h 887274"/>
              <a:gd name="connsiteX67" fmla="*/ 1130191 w 3373761"/>
              <a:gd name="connsiteY67" fmla="*/ 496657 h 887274"/>
              <a:gd name="connsiteX68" fmla="*/ 1190244 w 3373761"/>
              <a:gd name="connsiteY68" fmla="*/ 486378 h 887274"/>
              <a:gd name="connsiteX69" fmla="*/ 1231903 w 3373761"/>
              <a:gd name="connsiteY69" fmla="*/ 463655 h 887274"/>
              <a:gd name="connsiteX70" fmla="*/ 1247051 w 3373761"/>
              <a:gd name="connsiteY70" fmla="*/ 418209 h 887274"/>
              <a:gd name="connsiteX71" fmla="*/ 1234066 w 3373761"/>
              <a:gd name="connsiteY71" fmla="*/ 374387 h 887274"/>
              <a:gd name="connsiteX72" fmla="*/ 1202146 w 3373761"/>
              <a:gd name="connsiteY72" fmla="*/ 348418 h 887274"/>
              <a:gd name="connsiteX73" fmla="*/ 1159947 w 3373761"/>
              <a:gd name="connsiteY73" fmla="*/ 335974 h 887274"/>
              <a:gd name="connsiteX74" fmla="*/ 1116124 w 3373761"/>
              <a:gd name="connsiteY74" fmla="*/ 332728 h 887274"/>
              <a:gd name="connsiteX75" fmla="*/ 1019823 w 3373761"/>
              <a:gd name="connsiteY75" fmla="*/ 357074 h 887274"/>
              <a:gd name="connsiteX76" fmla="*/ 977082 w 3373761"/>
              <a:gd name="connsiteY76" fmla="*/ 432817 h 887274"/>
              <a:gd name="connsiteX77" fmla="*/ 838040 w 3373761"/>
              <a:gd name="connsiteY77" fmla="*/ 432817 h 887274"/>
              <a:gd name="connsiteX78" fmla="*/ 867255 w 3373761"/>
              <a:gd name="connsiteY78" fmla="*/ 331646 h 887274"/>
              <a:gd name="connsiteX79" fmla="*/ 932177 w 3373761"/>
              <a:gd name="connsiteY79" fmla="*/ 267265 h 887274"/>
              <a:gd name="connsiteX80" fmla="*/ 1021446 w 3373761"/>
              <a:gd name="connsiteY80" fmla="*/ 233180 h 887274"/>
              <a:gd name="connsiteX81" fmla="*/ 1123699 w 3373761"/>
              <a:gd name="connsiteY81" fmla="*/ 223442 h 887274"/>
              <a:gd name="connsiteX82" fmla="*/ 3074075 w 3373761"/>
              <a:gd name="connsiteY82" fmla="*/ 222901 h 887274"/>
              <a:gd name="connsiteX83" fmla="*/ 3207166 w 3373761"/>
              <a:gd name="connsiteY83" fmla="*/ 253739 h 887274"/>
              <a:gd name="connsiteX84" fmla="*/ 3305091 w 3373761"/>
              <a:gd name="connsiteY84" fmla="*/ 335974 h 887274"/>
              <a:gd name="connsiteX85" fmla="*/ 3361898 w 3373761"/>
              <a:gd name="connsiteY85" fmla="*/ 453376 h 887274"/>
              <a:gd name="connsiteX86" fmla="*/ 3371095 w 3373761"/>
              <a:gd name="connsiteY86" fmla="*/ 590254 h 887274"/>
              <a:gd name="connsiteX87" fmla="*/ 2907982 w 3373761"/>
              <a:gd name="connsiteY87" fmla="*/ 590254 h 887274"/>
              <a:gd name="connsiteX88" fmla="*/ 2907982 w 3373761"/>
              <a:gd name="connsiteY88" fmla="*/ 590795 h 887274"/>
              <a:gd name="connsiteX89" fmla="*/ 2918262 w 3373761"/>
              <a:gd name="connsiteY89" fmla="*/ 661668 h 887274"/>
              <a:gd name="connsiteX90" fmla="*/ 2949099 w 3373761"/>
              <a:gd name="connsiteY90" fmla="*/ 721181 h 887274"/>
              <a:gd name="connsiteX91" fmla="*/ 3001578 w 3373761"/>
              <a:gd name="connsiteY91" fmla="*/ 761757 h 887274"/>
              <a:gd name="connsiteX92" fmla="*/ 3077321 w 3373761"/>
              <a:gd name="connsiteY92" fmla="*/ 776906 h 887274"/>
              <a:gd name="connsiteX93" fmla="*/ 3175246 w 3373761"/>
              <a:gd name="connsiteY93" fmla="*/ 750937 h 887274"/>
              <a:gd name="connsiteX94" fmla="*/ 3230430 w 3373761"/>
              <a:gd name="connsiteY94" fmla="*/ 672489 h 887274"/>
              <a:gd name="connsiteX95" fmla="*/ 3361898 w 3373761"/>
              <a:gd name="connsiteY95" fmla="*/ 672489 h 887274"/>
              <a:gd name="connsiteX96" fmla="*/ 3324027 w 3373761"/>
              <a:gd name="connsiteY96" fmla="*/ 763921 h 887274"/>
              <a:gd name="connsiteX97" fmla="*/ 3259645 w 3373761"/>
              <a:gd name="connsiteY97" fmla="*/ 831549 h 887274"/>
              <a:gd name="connsiteX98" fmla="*/ 3175246 w 3373761"/>
              <a:gd name="connsiteY98" fmla="*/ 873207 h 887274"/>
              <a:gd name="connsiteX99" fmla="*/ 3077321 w 3373761"/>
              <a:gd name="connsiteY99" fmla="*/ 887274 h 887274"/>
              <a:gd name="connsiteX100" fmla="*/ 2945853 w 3373761"/>
              <a:gd name="connsiteY100" fmla="*/ 862928 h 887274"/>
              <a:gd name="connsiteX101" fmla="*/ 2849011 w 3373761"/>
              <a:gd name="connsiteY101" fmla="*/ 794759 h 887274"/>
              <a:gd name="connsiteX102" fmla="*/ 2789498 w 3373761"/>
              <a:gd name="connsiteY102" fmla="*/ 689801 h 887274"/>
              <a:gd name="connsiteX103" fmla="*/ 2769481 w 3373761"/>
              <a:gd name="connsiteY103" fmla="*/ 555628 h 887274"/>
              <a:gd name="connsiteX104" fmla="*/ 2790581 w 3373761"/>
              <a:gd name="connsiteY104" fmla="*/ 428489 h 887274"/>
              <a:gd name="connsiteX105" fmla="*/ 2851716 w 3373761"/>
              <a:gd name="connsiteY105" fmla="*/ 322449 h 887274"/>
              <a:gd name="connsiteX106" fmla="*/ 2947476 w 3373761"/>
              <a:gd name="connsiteY106" fmla="*/ 249952 h 887274"/>
              <a:gd name="connsiteX107" fmla="*/ 3074075 w 3373761"/>
              <a:gd name="connsiteY107" fmla="*/ 222901 h 887274"/>
              <a:gd name="connsiteX108" fmla="*/ 1845419 w 3373761"/>
              <a:gd name="connsiteY108" fmla="*/ 222901 h 887274"/>
              <a:gd name="connsiteX109" fmla="*/ 2008807 w 3373761"/>
              <a:gd name="connsiteY109" fmla="*/ 276462 h 887274"/>
              <a:gd name="connsiteX110" fmla="*/ 2068319 w 3373761"/>
              <a:gd name="connsiteY110" fmla="*/ 437145 h 887274"/>
              <a:gd name="connsiteX111" fmla="*/ 2068319 w 3373761"/>
              <a:gd name="connsiteY111" fmla="*/ 869420 h 887274"/>
              <a:gd name="connsiteX112" fmla="*/ 1929277 w 3373761"/>
              <a:gd name="connsiteY112" fmla="*/ 869420 h 887274"/>
              <a:gd name="connsiteX113" fmla="*/ 1929277 w 3373761"/>
              <a:gd name="connsiteY113" fmla="*/ 473934 h 887274"/>
              <a:gd name="connsiteX114" fmla="*/ 1897357 w 3373761"/>
              <a:gd name="connsiteY114" fmla="*/ 366271 h 887274"/>
              <a:gd name="connsiteX115" fmla="*/ 1805925 w 3373761"/>
              <a:gd name="connsiteY115" fmla="*/ 332728 h 887274"/>
              <a:gd name="connsiteX116" fmla="*/ 1742625 w 3373761"/>
              <a:gd name="connsiteY116" fmla="*/ 345713 h 887274"/>
              <a:gd name="connsiteX117" fmla="*/ 1695016 w 3373761"/>
              <a:gd name="connsiteY117" fmla="*/ 380879 h 887274"/>
              <a:gd name="connsiteX118" fmla="*/ 1664719 w 3373761"/>
              <a:gd name="connsiteY118" fmla="*/ 433899 h 887274"/>
              <a:gd name="connsiteX119" fmla="*/ 1653898 w 3373761"/>
              <a:gd name="connsiteY119" fmla="*/ 498280 h 887274"/>
              <a:gd name="connsiteX120" fmla="*/ 1653898 w 3373761"/>
              <a:gd name="connsiteY120" fmla="*/ 869961 h 887274"/>
              <a:gd name="connsiteX121" fmla="*/ 1514856 w 3373761"/>
              <a:gd name="connsiteY121" fmla="*/ 869961 h 887274"/>
              <a:gd name="connsiteX122" fmla="*/ 1514856 w 3373761"/>
              <a:gd name="connsiteY122" fmla="*/ 240214 h 887274"/>
              <a:gd name="connsiteX123" fmla="*/ 1515938 w 3373761"/>
              <a:gd name="connsiteY123" fmla="*/ 240214 h 887274"/>
              <a:gd name="connsiteX124" fmla="*/ 1647406 w 3373761"/>
              <a:gd name="connsiteY124" fmla="*/ 240214 h 887274"/>
              <a:gd name="connsiteX125" fmla="*/ 1647406 w 3373761"/>
              <a:gd name="connsiteY125" fmla="*/ 332728 h 887274"/>
              <a:gd name="connsiteX126" fmla="*/ 1649570 w 3373761"/>
              <a:gd name="connsiteY126" fmla="*/ 334892 h 887274"/>
              <a:gd name="connsiteX127" fmla="*/ 1732346 w 3373761"/>
              <a:gd name="connsiteY127" fmla="*/ 252657 h 887274"/>
              <a:gd name="connsiteX128" fmla="*/ 1845419 w 3373761"/>
              <a:gd name="connsiteY128" fmla="*/ 222901 h 887274"/>
              <a:gd name="connsiteX129" fmla="*/ 0 w 3373761"/>
              <a:gd name="connsiteY129" fmla="*/ 0 h 887274"/>
              <a:gd name="connsiteX130" fmla="*/ 152568 w 3373761"/>
              <a:gd name="connsiteY130" fmla="*/ 0 h 887274"/>
              <a:gd name="connsiteX131" fmla="*/ 152568 w 3373761"/>
              <a:gd name="connsiteY131" fmla="*/ 346253 h 887274"/>
              <a:gd name="connsiteX132" fmla="*/ 548053 w 3373761"/>
              <a:gd name="connsiteY132" fmla="*/ 346253 h 887274"/>
              <a:gd name="connsiteX133" fmla="*/ 548053 w 3373761"/>
              <a:gd name="connsiteY133" fmla="*/ 0 h 887274"/>
              <a:gd name="connsiteX134" fmla="*/ 700621 w 3373761"/>
              <a:gd name="connsiteY134" fmla="*/ 0 h 887274"/>
              <a:gd name="connsiteX135" fmla="*/ 700621 w 3373761"/>
              <a:gd name="connsiteY135" fmla="*/ 869960 h 887274"/>
              <a:gd name="connsiteX136" fmla="*/ 548053 w 3373761"/>
              <a:gd name="connsiteY136" fmla="*/ 869960 h 887274"/>
              <a:gd name="connsiteX137" fmla="*/ 548053 w 3373761"/>
              <a:gd name="connsiteY137" fmla="*/ 477721 h 887274"/>
              <a:gd name="connsiteX138" fmla="*/ 152568 w 3373761"/>
              <a:gd name="connsiteY138" fmla="*/ 477721 h 887274"/>
              <a:gd name="connsiteX139" fmla="*/ 152568 w 3373761"/>
              <a:gd name="connsiteY139" fmla="*/ 869960 h 887274"/>
              <a:gd name="connsiteX140" fmla="*/ 0 w 3373761"/>
              <a:gd name="connsiteY140" fmla="*/ 869960 h 88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3373761" h="887274">
                <a:moveTo>
                  <a:pt x="1238936" y="554546"/>
                </a:moveTo>
                <a:lnTo>
                  <a:pt x="1238936" y="554802"/>
                </a:lnTo>
                <a:lnTo>
                  <a:pt x="1204175" y="571250"/>
                </a:lnTo>
                <a:cubicBezTo>
                  <a:pt x="1191191" y="575376"/>
                  <a:pt x="1176989" y="578081"/>
                  <a:pt x="1161570" y="579433"/>
                </a:cubicBezTo>
                <a:cubicBezTo>
                  <a:pt x="1130732" y="582138"/>
                  <a:pt x="1099894" y="586467"/>
                  <a:pt x="1069055" y="592418"/>
                </a:cubicBezTo>
                <a:cubicBezTo>
                  <a:pt x="1054448" y="595123"/>
                  <a:pt x="1040381" y="598369"/>
                  <a:pt x="1026315" y="602697"/>
                </a:cubicBezTo>
                <a:cubicBezTo>
                  <a:pt x="1012248" y="607025"/>
                  <a:pt x="1000346" y="613518"/>
                  <a:pt x="989526" y="621092"/>
                </a:cubicBezTo>
                <a:cubicBezTo>
                  <a:pt x="978705" y="628666"/>
                  <a:pt x="970590" y="638945"/>
                  <a:pt x="964639" y="651389"/>
                </a:cubicBezTo>
                <a:cubicBezTo>
                  <a:pt x="958687" y="663832"/>
                  <a:pt x="955441" y="678981"/>
                  <a:pt x="955441" y="696835"/>
                </a:cubicBezTo>
                <a:cubicBezTo>
                  <a:pt x="955441" y="712524"/>
                  <a:pt x="959770" y="725509"/>
                  <a:pt x="968967" y="735788"/>
                </a:cubicBezTo>
                <a:cubicBezTo>
                  <a:pt x="977623" y="746608"/>
                  <a:pt x="988444" y="754724"/>
                  <a:pt x="1001428" y="760675"/>
                </a:cubicBezTo>
                <a:cubicBezTo>
                  <a:pt x="1013872" y="766626"/>
                  <a:pt x="1027938" y="770954"/>
                  <a:pt x="1043086" y="773659"/>
                </a:cubicBezTo>
                <a:cubicBezTo>
                  <a:pt x="1058235" y="776365"/>
                  <a:pt x="1071760" y="777447"/>
                  <a:pt x="1083663" y="777447"/>
                </a:cubicBezTo>
                <a:cubicBezTo>
                  <a:pt x="1098811" y="777447"/>
                  <a:pt x="1115583" y="775283"/>
                  <a:pt x="1133437" y="771495"/>
                </a:cubicBezTo>
                <a:cubicBezTo>
                  <a:pt x="1151290" y="767708"/>
                  <a:pt x="1168062" y="760675"/>
                  <a:pt x="1183752" y="750937"/>
                </a:cubicBezTo>
                <a:cubicBezTo>
                  <a:pt x="1199441" y="741198"/>
                  <a:pt x="1212967" y="728755"/>
                  <a:pt x="1223246" y="713606"/>
                </a:cubicBezTo>
                <a:cubicBezTo>
                  <a:pt x="1233526" y="698458"/>
                  <a:pt x="1238936" y="680063"/>
                  <a:pt x="1238936" y="658422"/>
                </a:cubicBezTo>
                <a:lnTo>
                  <a:pt x="1238936" y="554802"/>
                </a:lnTo>
                <a:lnTo>
                  <a:pt x="1239477" y="554546"/>
                </a:lnTo>
                <a:close/>
                <a:moveTo>
                  <a:pt x="3072993" y="332187"/>
                </a:moveTo>
                <a:cubicBezTo>
                  <a:pt x="3048647" y="332187"/>
                  <a:pt x="3026466" y="336515"/>
                  <a:pt x="3006448" y="345172"/>
                </a:cubicBezTo>
                <a:cubicBezTo>
                  <a:pt x="2986430" y="353828"/>
                  <a:pt x="2969658" y="365730"/>
                  <a:pt x="2955051" y="380338"/>
                </a:cubicBezTo>
                <a:cubicBezTo>
                  <a:pt x="2940984" y="395486"/>
                  <a:pt x="2929623" y="412799"/>
                  <a:pt x="2920967" y="433358"/>
                </a:cubicBezTo>
                <a:cubicBezTo>
                  <a:pt x="2912310" y="453917"/>
                  <a:pt x="2907982" y="475557"/>
                  <a:pt x="2906900" y="499362"/>
                </a:cubicBezTo>
                <a:lnTo>
                  <a:pt x="3231512" y="499362"/>
                </a:lnTo>
                <a:cubicBezTo>
                  <a:pt x="3229889" y="477721"/>
                  <a:pt x="3225020" y="456081"/>
                  <a:pt x="3217446" y="436063"/>
                </a:cubicBezTo>
                <a:cubicBezTo>
                  <a:pt x="3209871" y="416045"/>
                  <a:pt x="3199051" y="398192"/>
                  <a:pt x="3185525" y="383043"/>
                </a:cubicBezTo>
                <a:cubicBezTo>
                  <a:pt x="3172000" y="367894"/>
                  <a:pt x="3155769" y="355992"/>
                  <a:pt x="3136833" y="346254"/>
                </a:cubicBezTo>
                <a:cubicBezTo>
                  <a:pt x="3117898" y="337056"/>
                  <a:pt x="3096257" y="332187"/>
                  <a:pt x="3072993" y="332187"/>
                </a:cubicBezTo>
                <a:close/>
                <a:moveTo>
                  <a:pt x="2180851" y="240213"/>
                </a:moveTo>
                <a:lnTo>
                  <a:pt x="2692115" y="240213"/>
                </a:lnTo>
                <a:lnTo>
                  <a:pt x="2692115" y="337597"/>
                </a:lnTo>
                <a:lnTo>
                  <a:pt x="2331796" y="760133"/>
                </a:lnTo>
                <a:lnTo>
                  <a:pt x="2710510" y="760133"/>
                </a:lnTo>
                <a:lnTo>
                  <a:pt x="2710510" y="869960"/>
                </a:lnTo>
                <a:lnTo>
                  <a:pt x="2156505" y="869960"/>
                </a:lnTo>
                <a:lnTo>
                  <a:pt x="2156505" y="772577"/>
                </a:lnTo>
                <a:lnTo>
                  <a:pt x="2504922" y="349499"/>
                </a:lnTo>
                <a:lnTo>
                  <a:pt x="2180851" y="349499"/>
                </a:lnTo>
                <a:close/>
                <a:moveTo>
                  <a:pt x="1123699" y="223442"/>
                </a:moveTo>
                <a:cubicBezTo>
                  <a:pt x="1154537" y="223442"/>
                  <a:pt x="1184834" y="226688"/>
                  <a:pt x="1215131" y="233180"/>
                </a:cubicBezTo>
                <a:cubicBezTo>
                  <a:pt x="1244887" y="239673"/>
                  <a:pt x="1271938" y="250493"/>
                  <a:pt x="1296284" y="265101"/>
                </a:cubicBezTo>
                <a:cubicBezTo>
                  <a:pt x="1320089" y="279708"/>
                  <a:pt x="1339565" y="298644"/>
                  <a:pt x="1354173" y="321908"/>
                </a:cubicBezTo>
                <a:cubicBezTo>
                  <a:pt x="1368781" y="345172"/>
                  <a:pt x="1376355" y="373305"/>
                  <a:pt x="1376355" y="406307"/>
                </a:cubicBezTo>
                <a:lnTo>
                  <a:pt x="1376355" y="729837"/>
                </a:lnTo>
                <a:lnTo>
                  <a:pt x="1378519" y="729837"/>
                </a:lnTo>
                <a:cubicBezTo>
                  <a:pt x="1378519" y="747150"/>
                  <a:pt x="1380683" y="759052"/>
                  <a:pt x="1385011" y="766626"/>
                </a:cubicBezTo>
                <a:cubicBezTo>
                  <a:pt x="1389339" y="773659"/>
                  <a:pt x="1397996" y="777447"/>
                  <a:pt x="1410980" y="777447"/>
                </a:cubicBezTo>
                <a:lnTo>
                  <a:pt x="1425588" y="777447"/>
                </a:lnTo>
                <a:cubicBezTo>
                  <a:pt x="1431539" y="777447"/>
                  <a:pt x="1438031" y="776906"/>
                  <a:pt x="1445064" y="775283"/>
                </a:cubicBezTo>
                <a:lnTo>
                  <a:pt x="1445064" y="871584"/>
                </a:lnTo>
                <a:cubicBezTo>
                  <a:pt x="1440195" y="873207"/>
                  <a:pt x="1433703" y="874830"/>
                  <a:pt x="1426129" y="876994"/>
                </a:cubicBezTo>
                <a:cubicBezTo>
                  <a:pt x="1418554" y="879158"/>
                  <a:pt x="1410439" y="880781"/>
                  <a:pt x="1402324" y="882405"/>
                </a:cubicBezTo>
                <a:cubicBezTo>
                  <a:pt x="1394209" y="884028"/>
                  <a:pt x="1386093" y="885110"/>
                  <a:pt x="1377978" y="886192"/>
                </a:cubicBezTo>
                <a:cubicBezTo>
                  <a:pt x="1369863" y="887274"/>
                  <a:pt x="1362829" y="887274"/>
                  <a:pt x="1357419" y="887274"/>
                </a:cubicBezTo>
                <a:cubicBezTo>
                  <a:pt x="1328745" y="887274"/>
                  <a:pt x="1305481" y="881323"/>
                  <a:pt x="1286545" y="869961"/>
                </a:cubicBezTo>
                <a:cubicBezTo>
                  <a:pt x="1267610" y="858600"/>
                  <a:pt x="1255707" y="838582"/>
                  <a:pt x="1249756" y="810449"/>
                </a:cubicBezTo>
                <a:cubicBezTo>
                  <a:pt x="1222164" y="837500"/>
                  <a:pt x="1188080" y="856977"/>
                  <a:pt x="1148044" y="868879"/>
                </a:cubicBezTo>
                <a:cubicBezTo>
                  <a:pt x="1108009" y="880781"/>
                  <a:pt x="1069055" y="887274"/>
                  <a:pt x="1031725" y="887274"/>
                </a:cubicBezTo>
                <a:cubicBezTo>
                  <a:pt x="1003051" y="887274"/>
                  <a:pt x="976000" y="883487"/>
                  <a:pt x="950031" y="875912"/>
                </a:cubicBezTo>
                <a:cubicBezTo>
                  <a:pt x="924062" y="868338"/>
                  <a:pt x="901339" y="856977"/>
                  <a:pt x="881322" y="841828"/>
                </a:cubicBezTo>
                <a:cubicBezTo>
                  <a:pt x="861304" y="826679"/>
                  <a:pt x="845614" y="807744"/>
                  <a:pt x="833712" y="784480"/>
                </a:cubicBezTo>
                <a:cubicBezTo>
                  <a:pt x="821809" y="761216"/>
                  <a:pt x="815858" y="734165"/>
                  <a:pt x="815858" y="703327"/>
                </a:cubicBezTo>
                <a:cubicBezTo>
                  <a:pt x="815858" y="664373"/>
                  <a:pt x="822891" y="632453"/>
                  <a:pt x="836958" y="608107"/>
                </a:cubicBezTo>
                <a:cubicBezTo>
                  <a:pt x="851024" y="583761"/>
                  <a:pt x="869960" y="564826"/>
                  <a:pt x="893224" y="550759"/>
                </a:cubicBezTo>
                <a:cubicBezTo>
                  <a:pt x="916488" y="537234"/>
                  <a:pt x="942457" y="526954"/>
                  <a:pt x="971131" y="521003"/>
                </a:cubicBezTo>
                <a:cubicBezTo>
                  <a:pt x="999805" y="515052"/>
                  <a:pt x="1029020" y="510183"/>
                  <a:pt x="1058235" y="506937"/>
                </a:cubicBezTo>
                <a:cubicBezTo>
                  <a:pt x="1083122" y="502067"/>
                  <a:pt x="1107468" y="498821"/>
                  <a:pt x="1130191" y="496657"/>
                </a:cubicBezTo>
                <a:cubicBezTo>
                  <a:pt x="1152913" y="494493"/>
                  <a:pt x="1172931" y="491247"/>
                  <a:pt x="1190244" y="486378"/>
                </a:cubicBezTo>
                <a:cubicBezTo>
                  <a:pt x="1207557" y="481509"/>
                  <a:pt x="1221623" y="473934"/>
                  <a:pt x="1231903" y="463655"/>
                </a:cubicBezTo>
                <a:cubicBezTo>
                  <a:pt x="1242182" y="453376"/>
                  <a:pt x="1247051" y="438227"/>
                  <a:pt x="1247051" y="418209"/>
                </a:cubicBezTo>
                <a:cubicBezTo>
                  <a:pt x="1247051" y="400356"/>
                  <a:pt x="1242723" y="385748"/>
                  <a:pt x="1234066" y="374387"/>
                </a:cubicBezTo>
                <a:cubicBezTo>
                  <a:pt x="1225410" y="363025"/>
                  <a:pt x="1215131" y="354369"/>
                  <a:pt x="1202146" y="348418"/>
                </a:cubicBezTo>
                <a:cubicBezTo>
                  <a:pt x="1189703" y="342466"/>
                  <a:pt x="1175636" y="338138"/>
                  <a:pt x="1159947" y="335974"/>
                </a:cubicBezTo>
                <a:cubicBezTo>
                  <a:pt x="1144257" y="333810"/>
                  <a:pt x="1129650" y="332728"/>
                  <a:pt x="1116124" y="332728"/>
                </a:cubicBezTo>
                <a:cubicBezTo>
                  <a:pt x="1077171" y="332728"/>
                  <a:pt x="1045251" y="340843"/>
                  <a:pt x="1019823" y="357074"/>
                </a:cubicBezTo>
                <a:cubicBezTo>
                  <a:pt x="994395" y="373305"/>
                  <a:pt x="980328" y="398733"/>
                  <a:pt x="977082" y="432817"/>
                </a:cubicBezTo>
                <a:lnTo>
                  <a:pt x="838040" y="432817"/>
                </a:lnTo>
                <a:cubicBezTo>
                  <a:pt x="840745" y="392240"/>
                  <a:pt x="850483" y="358697"/>
                  <a:pt x="867255" y="331646"/>
                </a:cubicBezTo>
                <a:cubicBezTo>
                  <a:pt x="884568" y="305136"/>
                  <a:pt x="906208" y="283495"/>
                  <a:pt x="932177" y="267265"/>
                </a:cubicBezTo>
                <a:cubicBezTo>
                  <a:pt x="958687" y="251034"/>
                  <a:pt x="988444" y="239673"/>
                  <a:pt x="1021446" y="233180"/>
                </a:cubicBezTo>
                <a:cubicBezTo>
                  <a:pt x="1054448" y="226688"/>
                  <a:pt x="1088532" y="223442"/>
                  <a:pt x="1123699" y="223442"/>
                </a:cubicBezTo>
                <a:close/>
                <a:moveTo>
                  <a:pt x="3074075" y="222901"/>
                </a:moveTo>
                <a:cubicBezTo>
                  <a:pt x="3123849" y="222901"/>
                  <a:pt x="3168212" y="233180"/>
                  <a:pt x="3207166" y="253739"/>
                </a:cubicBezTo>
                <a:cubicBezTo>
                  <a:pt x="3246660" y="274298"/>
                  <a:pt x="3279122" y="301890"/>
                  <a:pt x="3305091" y="335974"/>
                </a:cubicBezTo>
                <a:cubicBezTo>
                  <a:pt x="3331060" y="370059"/>
                  <a:pt x="3349995" y="409012"/>
                  <a:pt x="3361898" y="453376"/>
                </a:cubicBezTo>
                <a:cubicBezTo>
                  <a:pt x="3373800" y="497739"/>
                  <a:pt x="3376505" y="543185"/>
                  <a:pt x="3371095" y="590254"/>
                </a:cubicBezTo>
                <a:lnTo>
                  <a:pt x="2907982" y="590254"/>
                </a:lnTo>
                <a:lnTo>
                  <a:pt x="2907982" y="590795"/>
                </a:lnTo>
                <a:cubicBezTo>
                  <a:pt x="2907982" y="615141"/>
                  <a:pt x="2911228" y="638945"/>
                  <a:pt x="2918262" y="661668"/>
                </a:cubicBezTo>
                <a:cubicBezTo>
                  <a:pt x="2925295" y="684391"/>
                  <a:pt x="2935574" y="704409"/>
                  <a:pt x="2949099" y="721181"/>
                </a:cubicBezTo>
                <a:cubicBezTo>
                  <a:pt x="2963166" y="738493"/>
                  <a:pt x="2980479" y="752019"/>
                  <a:pt x="3001578" y="761757"/>
                </a:cubicBezTo>
                <a:cubicBezTo>
                  <a:pt x="3022678" y="772036"/>
                  <a:pt x="3048106" y="776906"/>
                  <a:pt x="3077321" y="776906"/>
                </a:cubicBezTo>
                <a:cubicBezTo>
                  <a:pt x="3117898" y="776906"/>
                  <a:pt x="3150359" y="768249"/>
                  <a:pt x="3175246" y="750937"/>
                </a:cubicBezTo>
                <a:cubicBezTo>
                  <a:pt x="3200133" y="733624"/>
                  <a:pt x="3218528" y="707114"/>
                  <a:pt x="3230430" y="672489"/>
                </a:cubicBezTo>
                <a:lnTo>
                  <a:pt x="3361898" y="672489"/>
                </a:lnTo>
                <a:cubicBezTo>
                  <a:pt x="3354324" y="706573"/>
                  <a:pt x="3341880" y="736870"/>
                  <a:pt x="3324027" y="763921"/>
                </a:cubicBezTo>
                <a:cubicBezTo>
                  <a:pt x="3306173" y="790431"/>
                  <a:pt x="3284532" y="813154"/>
                  <a:pt x="3259645" y="831549"/>
                </a:cubicBezTo>
                <a:cubicBezTo>
                  <a:pt x="3234217" y="849943"/>
                  <a:pt x="3206084" y="863469"/>
                  <a:pt x="3175246" y="873207"/>
                </a:cubicBezTo>
                <a:cubicBezTo>
                  <a:pt x="3143867" y="882405"/>
                  <a:pt x="3111405" y="887274"/>
                  <a:pt x="3077321" y="887274"/>
                </a:cubicBezTo>
                <a:cubicBezTo>
                  <a:pt x="3027547" y="887274"/>
                  <a:pt x="2983725" y="879158"/>
                  <a:pt x="2945853" y="862928"/>
                </a:cubicBezTo>
                <a:cubicBezTo>
                  <a:pt x="2907441" y="846697"/>
                  <a:pt x="2875521" y="823974"/>
                  <a:pt x="2849011" y="794759"/>
                </a:cubicBezTo>
                <a:cubicBezTo>
                  <a:pt x="2822501" y="765544"/>
                  <a:pt x="2802483" y="730378"/>
                  <a:pt x="2789498" y="689801"/>
                </a:cubicBezTo>
                <a:cubicBezTo>
                  <a:pt x="2775973" y="649225"/>
                  <a:pt x="2769481" y="604320"/>
                  <a:pt x="2769481" y="555628"/>
                </a:cubicBezTo>
                <a:cubicBezTo>
                  <a:pt x="2769481" y="510724"/>
                  <a:pt x="2776514" y="468524"/>
                  <a:pt x="2790581" y="428489"/>
                </a:cubicBezTo>
                <a:cubicBezTo>
                  <a:pt x="2804647" y="388453"/>
                  <a:pt x="2825206" y="352746"/>
                  <a:pt x="2851716" y="322449"/>
                </a:cubicBezTo>
                <a:cubicBezTo>
                  <a:pt x="2878226" y="292152"/>
                  <a:pt x="2910146" y="267806"/>
                  <a:pt x="2947476" y="249952"/>
                </a:cubicBezTo>
                <a:cubicBezTo>
                  <a:pt x="2984807" y="232098"/>
                  <a:pt x="3027006" y="222901"/>
                  <a:pt x="3074075" y="222901"/>
                </a:cubicBezTo>
                <a:close/>
                <a:moveTo>
                  <a:pt x="1845419" y="222901"/>
                </a:moveTo>
                <a:cubicBezTo>
                  <a:pt x="1914670" y="222901"/>
                  <a:pt x="1968772" y="240755"/>
                  <a:pt x="2008807" y="276462"/>
                </a:cubicBezTo>
                <a:cubicBezTo>
                  <a:pt x="2048302" y="312169"/>
                  <a:pt x="2068319" y="365730"/>
                  <a:pt x="2068319" y="437145"/>
                </a:cubicBezTo>
                <a:lnTo>
                  <a:pt x="2068319" y="869420"/>
                </a:lnTo>
                <a:lnTo>
                  <a:pt x="1929277" y="869420"/>
                </a:lnTo>
                <a:lnTo>
                  <a:pt x="1929277" y="473934"/>
                </a:lnTo>
                <a:cubicBezTo>
                  <a:pt x="1927654" y="424161"/>
                  <a:pt x="1916834" y="388453"/>
                  <a:pt x="1897357" y="366271"/>
                </a:cubicBezTo>
                <a:cubicBezTo>
                  <a:pt x="1877880" y="344090"/>
                  <a:pt x="1847583" y="332728"/>
                  <a:pt x="1805925" y="332728"/>
                </a:cubicBezTo>
                <a:cubicBezTo>
                  <a:pt x="1782120" y="332728"/>
                  <a:pt x="1761020" y="337056"/>
                  <a:pt x="1742625" y="345713"/>
                </a:cubicBezTo>
                <a:cubicBezTo>
                  <a:pt x="1723690" y="354369"/>
                  <a:pt x="1708000" y="366271"/>
                  <a:pt x="1695016" y="380879"/>
                </a:cubicBezTo>
                <a:cubicBezTo>
                  <a:pt x="1682031" y="396027"/>
                  <a:pt x="1671752" y="413340"/>
                  <a:pt x="1664719" y="433899"/>
                </a:cubicBezTo>
                <a:cubicBezTo>
                  <a:pt x="1657685" y="454458"/>
                  <a:pt x="1653898" y="475557"/>
                  <a:pt x="1653898" y="498280"/>
                </a:cubicBezTo>
                <a:lnTo>
                  <a:pt x="1653898" y="869961"/>
                </a:lnTo>
                <a:lnTo>
                  <a:pt x="1514856" y="869961"/>
                </a:lnTo>
                <a:lnTo>
                  <a:pt x="1514856" y="240214"/>
                </a:lnTo>
                <a:lnTo>
                  <a:pt x="1515938" y="240214"/>
                </a:lnTo>
                <a:lnTo>
                  <a:pt x="1647406" y="240214"/>
                </a:lnTo>
                <a:lnTo>
                  <a:pt x="1647406" y="332728"/>
                </a:lnTo>
                <a:lnTo>
                  <a:pt x="1649570" y="334892"/>
                </a:lnTo>
                <a:cubicBezTo>
                  <a:pt x="1670670" y="300267"/>
                  <a:pt x="1698262" y="272675"/>
                  <a:pt x="1732346" y="252657"/>
                </a:cubicBezTo>
                <a:cubicBezTo>
                  <a:pt x="1766430" y="232639"/>
                  <a:pt x="1804302" y="222901"/>
                  <a:pt x="1845419" y="222901"/>
                </a:cubicBezTo>
                <a:close/>
                <a:moveTo>
                  <a:pt x="0" y="0"/>
                </a:moveTo>
                <a:lnTo>
                  <a:pt x="152568" y="0"/>
                </a:lnTo>
                <a:lnTo>
                  <a:pt x="152568" y="346253"/>
                </a:lnTo>
                <a:lnTo>
                  <a:pt x="548053" y="346253"/>
                </a:lnTo>
                <a:lnTo>
                  <a:pt x="548053" y="0"/>
                </a:lnTo>
                <a:lnTo>
                  <a:pt x="700621" y="0"/>
                </a:lnTo>
                <a:lnTo>
                  <a:pt x="700621" y="869960"/>
                </a:lnTo>
                <a:lnTo>
                  <a:pt x="548053" y="869960"/>
                </a:lnTo>
                <a:lnTo>
                  <a:pt x="548053" y="477721"/>
                </a:lnTo>
                <a:lnTo>
                  <a:pt x="152568" y="477721"/>
                </a:lnTo>
                <a:lnTo>
                  <a:pt x="152568" y="869960"/>
                </a:lnTo>
                <a:lnTo>
                  <a:pt x="0" y="869960"/>
                </a:lnTo>
                <a:close/>
              </a:path>
            </a:pathLst>
          </a:custGeom>
          <a:solidFill>
            <a:schemeClr val="tx1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ijdelijke aanduiding voor tekst 20">
            <a:extLst>
              <a:ext uri="{FF2B5EF4-FFF2-40B4-BE49-F238E27FC236}">
                <a16:creationId xmlns:a16="http://schemas.microsoft.com/office/drawing/2014/main" id="{F030BBB2-78A9-B4C9-0232-F191DA2648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8932863"/>
            <a:ext cx="7924800" cy="1374775"/>
          </a:xfrm>
        </p:spPr>
        <p:txBody>
          <a:bodyPr anchor="b" anchorCtr="0"/>
          <a:lstStyle>
            <a:lvl1pPr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800" dirty="0" err="1"/>
              <a:t>Hier</a:t>
            </a:r>
            <a:r>
              <a:rPr lang="en-US" sz="4800" dirty="0"/>
              <a:t> is </a:t>
            </a:r>
            <a:r>
              <a:rPr lang="en-US" sz="4800" dirty="0" err="1"/>
              <a:t>ruimte</a:t>
            </a:r>
            <a:r>
              <a:rPr lang="en-US" sz="4800" dirty="0"/>
              <a:t> </a:t>
            </a:r>
            <a:br>
              <a:rPr lang="en-US" sz="4800" dirty="0"/>
            </a:br>
            <a:r>
              <a:rPr lang="en-US" sz="4800" dirty="0" err="1"/>
              <a:t>voor</a:t>
            </a:r>
            <a:r>
              <a:rPr lang="en-US" sz="4800" dirty="0"/>
              <a:t> </a:t>
            </a:r>
            <a:r>
              <a:rPr lang="en-US" sz="4800" dirty="0" err="1"/>
              <a:t>een</a:t>
            </a:r>
            <a:r>
              <a:rPr lang="en-US" sz="4800" dirty="0"/>
              <a:t> </a:t>
            </a:r>
            <a:r>
              <a:rPr lang="en-US" sz="4800" dirty="0" err="1"/>
              <a:t>ondertitel</a:t>
            </a:r>
            <a:endParaRPr lang="en-US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BDA06DC-160D-9D4D-9DBD-7C706FF560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8283" y="975149"/>
            <a:ext cx="3627910" cy="254153"/>
          </a:xfrm>
        </p:spPr>
        <p:txBody>
          <a:bodyPr/>
          <a:lstStyle>
            <a:lvl1pPr algn="r">
              <a:defRPr sz="1600" b="1">
                <a:latin typeface="+mn-lt"/>
              </a:defRPr>
            </a:lvl1pPr>
            <a:lvl2pPr algn="r">
              <a:defRPr sz="1600" b="1">
                <a:latin typeface="+mn-lt"/>
              </a:defRPr>
            </a:lvl2pPr>
            <a:lvl3pPr algn="r">
              <a:defRPr sz="1600" b="1">
                <a:latin typeface="+mn-lt"/>
              </a:defRPr>
            </a:lvl3pPr>
            <a:lvl4pPr algn="r">
              <a:defRPr sz="1600" b="1">
                <a:latin typeface="+mn-lt"/>
              </a:defRPr>
            </a:lvl4pPr>
            <a:lvl5pPr algn="r">
              <a:defRPr sz="1600" b="1">
                <a:latin typeface="+mn-lt"/>
              </a:defRPr>
            </a:lvl5pPr>
          </a:lstStyle>
          <a:p>
            <a:pPr lvl="0"/>
            <a:r>
              <a:rPr lang="nl-NL" dirty="0"/>
              <a:t>Kenniscentrum</a:t>
            </a:r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FC1969FA-9F2D-E5FF-05CF-AB485BE745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68283" y="1222142"/>
            <a:ext cx="3627910" cy="254153"/>
          </a:xfrm>
        </p:spPr>
        <p:txBody>
          <a:bodyPr/>
          <a:lstStyle>
            <a:lvl1pPr algn="r">
              <a:defRPr sz="1600" b="0">
                <a:latin typeface="+mn-lt"/>
              </a:defRPr>
            </a:lvl1pPr>
            <a:lvl2pPr algn="r">
              <a:defRPr sz="1600" b="0">
                <a:latin typeface="+mn-lt"/>
              </a:defRPr>
            </a:lvl2pPr>
            <a:lvl3pPr algn="r">
              <a:defRPr sz="1600" b="0">
                <a:latin typeface="+mn-lt"/>
              </a:defRPr>
            </a:lvl3pPr>
            <a:lvl4pPr algn="r">
              <a:defRPr sz="1600" b="0">
                <a:latin typeface="+mn-lt"/>
              </a:defRPr>
            </a:lvl4pPr>
            <a:lvl5pPr algn="r">
              <a:defRPr sz="1600" b="0">
                <a:latin typeface="+mn-lt"/>
              </a:defRPr>
            </a:lvl5pPr>
            <a:lvl6pPr>
              <a:defRPr b="0"/>
            </a:lvl6pPr>
          </a:lstStyle>
          <a:p>
            <a:pPr lvl="2"/>
            <a:r>
              <a:rPr lang="nl-NL" dirty="0"/>
              <a:t>Kunst &amp; Samenleving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67D720F-1956-5B44-2860-F83606A51A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0131" y="1007863"/>
            <a:ext cx="10537" cy="432000"/>
          </a:xfrm>
          <a:custGeom>
            <a:avLst/>
            <a:gdLst>
              <a:gd name="connsiteX0" fmla="*/ 0 w 10537"/>
              <a:gd name="connsiteY0" fmla="*/ 0 h 432000"/>
              <a:gd name="connsiteX1" fmla="*/ 10537 w 10537"/>
              <a:gd name="connsiteY1" fmla="*/ 0 h 432000"/>
              <a:gd name="connsiteX2" fmla="*/ 10537 w 10537"/>
              <a:gd name="connsiteY2" fmla="*/ 432000 h 432000"/>
              <a:gd name="connsiteX3" fmla="*/ 0 w 10537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37" h="432000">
                <a:moveTo>
                  <a:pt x="0" y="0"/>
                </a:moveTo>
                <a:lnTo>
                  <a:pt x="10537" y="0"/>
                </a:lnTo>
                <a:lnTo>
                  <a:pt x="10537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pPr lvl="0"/>
            <a:r>
              <a:rPr lang="nl-NL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981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chtblauw -titleslide - img right - kenniscentr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3409AF89-1E2C-FBDC-569A-E9BA4E289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058400" y="0"/>
            <a:ext cx="100520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90942" y="3673475"/>
            <a:ext cx="7924458" cy="4556125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88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Hier is ruimte </a:t>
            </a:r>
            <a:br>
              <a:rPr lang="nl-NL" dirty="0"/>
            </a:br>
            <a:r>
              <a:rPr lang="nl-NL" dirty="0"/>
              <a:t>voor een titel over drie regels</a:t>
            </a:r>
            <a:endParaRPr dirty="0"/>
          </a:p>
        </p:txBody>
      </p:sp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EF8D8FF9-2B86-BEE3-7C4D-B96F0C5776EF}"/>
              </a:ext>
            </a:extLst>
          </p:cNvPr>
          <p:cNvSpPr/>
          <p:nvPr userDrawn="1"/>
        </p:nvSpPr>
        <p:spPr>
          <a:xfrm>
            <a:off x="1019148" y="795338"/>
            <a:ext cx="863168" cy="866202"/>
          </a:xfrm>
          <a:custGeom>
            <a:avLst/>
            <a:gdLst>
              <a:gd name="connsiteX0" fmla="*/ 868878 w 1738838"/>
              <a:gd name="connsiteY0" fmla="*/ 1143175 h 1746413"/>
              <a:gd name="connsiteX1" fmla="*/ 1636044 w 1738838"/>
              <a:gd name="connsiteY1" fmla="*/ 1298448 h 1746413"/>
              <a:gd name="connsiteX2" fmla="*/ 1402324 w 1738838"/>
              <a:gd name="connsiteY2" fmla="*/ 1567876 h 1746413"/>
              <a:gd name="connsiteX3" fmla="*/ 868878 w 1738838"/>
              <a:gd name="connsiteY3" fmla="*/ 1143175 h 1746413"/>
              <a:gd name="connsiteX4" fmla="*/ 3246 w 1738838"/>
              <a:gd name="connsiteY4" fmla="*/ 947867 h 1746413"/>
              <a:gd name="connsiteX5" fmla="*/ 47069 w 1738838"/>
              <a:gd name="connsiteY5" fmla="*/ 957605 h 1746413"/>
              <a:gd name="connsiteX6" fmla="*/ 1096106 w 1738838"/>
              <a:gd name="connsiteY6" fmla="*/ 1717739 h 1746413"/>
              <a:gd name="connsiteX7" fmla="*/ 873206 w 1738838"/>
              <a:gd name="connsiteY7" fmla="*/ 1746413 h 1746413"/>
              <a:gd name="connsiteX8" fmla="*/ 3246 w 1738838"/>
              <a:gd name="connsiteY8" fmla="*/ 947867 h 1746413"/>
              <a:gd name="connsiteX9" fmla="*/ 1625224 w 1738838"/>
              <a:gd name="connsiteY9" fmla="*/ 429569 h 1746413"/>
              <a:gd name="connsiteX10" fmla="*/ 1738838 w 1738838"/>
              <a:gd name="connsiteY10" fmla="*/ 759050 h 1746413"/>
              <a:gd name="connsiteX11" fmla="*/ 1124780 w 1738838"/>
              <a:gd name="connsiteY11" fmla="*/ 1050119 h 1746413"/>
              <a:gd name="connsiteX12" fmla="*/ 474474 w 1738838"/>
              <a:gd name="connsiteY12" fmla="*/ 984115 h 1746413"/>
              <a:gd name="connsiteX13" fmla="*/ 1625224 w 1738838"/>
              <a:gd name="connsiteY13" fmla="*/ 429569 h 1746413"/>
              <a:gd name="connsiteX14" fmla="*/ 873206 w 1738838"/>
              <a:gd name="connsiteY14" fmla="*/ 0 h 1746413"/>
              <a:gd name="connsiteX15" fmla="*/ 1422342 w 1738838"/>
              <a:gd name="connsiteY15" fmla="*/ 193144 h 1746413"/>
              <a:gd name="connsiteX16" fmla="*/ 1280053 w 1738838"/>
              <a:gd name="connsiteY16" fmla="*/ 286200 h 1746413"/>
              <a:gd name="connsiteX17" fmla="*/ 982492 w 1738838"/>
              <a:gd name="connsiteY17" fmla="*/ 113614 h 1746413"/>
              <a:gd name="connsiteX18" fmla="*/ 502067 w 1738838"/>
              <a:gd name="connsiteY18" fmla="*/ 134173 h 1746413"/>
              <a:gd name="connsiteX19" fmla="*/ 543725 w 1738838"/>
              <a:gd name="connsiteY19" fmla="*/ 185029 h 1746413"/>
              <a:gd name="connsiteX20" fmla="*/ 624878 w 1738838"/>
              <a:gd name="connsiteY20" fmla="*/ 175291 h 1746413"/>
              <a:gd name="connsiteX21" fmla="*/ 901880 w 1738838"/>
              <a:gd name="connsiteY21" fmla="*/ 253197 h 1746413"/>
              <a:gd name="connsiteX22" fmla="*/ 1012789 w 1738838"/>
              <a:gd name="connsiteY22" fmla="*/ 473393 h 1746413"/>
              <a:gd name="connsiteX23" fmla="*/ 869419 w 1738838"/>
              <a:gd name="connsiteY23" fmla="*/ 615681 h 1746413"/>
              <a:gd name="connsiteX24" fmla="*/ 674652 w 1738838"/>
              <a:gd name="connsiteY24" fmla="*/ 537774 h 1746413"/>
              <a:gd name="connsiteX25" fmla="*/ 253197 w 1738838"/>
              <a:gd name="connsiteY25" fmla="*/ 596745 h 1746413"/>
              <a:gd name="connsiteX26" fmla="*/ 325694 w 1738838"/>
              <a:gd name="connsiteY26" fmla="*/ 643814 h 1746413"/>
              <a:gd name="connsiteX27" fmla="*/ 542102 w 1738838"/>
              <a:gd name="connsiteY27" fmla="*/ 644896 h 1746413"/>
              <a:gd name="connsiteX28" fmla="*/ 645978 w 1738838"/>
              <a:gd name="connsiteY28" fmla="*/ 750395 h 1746413"/>
              <a:gd name="connsiteX29" fmla="*/ 300807 w 1738838"/>
              <a:gd name="connsiteY29" fmla="*/ 882404 h 1746413"/>
              <a:gd name="connsiteX30" fmla="*/ 0 w 1738838"/>
              <a:gd name="connsiteY30" fmla="*/ 875912 h 1746413"/>
              <a:gd name="connsiteX31" fmla="*/ 0 w 1738838"/>
              <a:gd name="connsiteY31" fmla="*/ 873206 h 1746413"/>
              <a:gd name="connsiteX32" fmla="*/ 873206 w 1738838"/>
              <a:gd name="connsiteY32" fmla="*/ 0 h 174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38838" h="1746413">
                <a:moveTo>
                  <a:pt x="868878" y="1143175"/>
                </a:moveTo>
                <a:cubicBezTo>
                  <a:pt x="1132355" y="1171849"/>
                  <a:pt x="1397454" y="1217295"/>
                  <a:pt x="1636044" y="1298448"/>
                </a:cubicBezTo>
                <a:cubicBezTo>
                  <a:pt x="1577073" y="1403406"/>
                  <a:pt x="1497543" y="1495379"/>
                  <a:pt x="1402324" y="1567876"/>
                </a:cubicBezTo>
                <a:cubicBezTo>
                  <a:pt x="1072301" y="1289791"/>
                  <a:pt x="868878" y="1143175"/>
                  <a:pt x="868878" y="1143175"/>
                </a:cubicBezTo>
                <a:close/>
                <a:moveTo>
                  <a:pt x="3246" y="947867"/>
                </a:moveTo>
                <a:cubicBezTo>
                  <a:pt x="18395" y="950572"/>
                  <a:pt x="33002" y="953818"/>
                  <a:pt x="47069" y="957605"/>
                </a:cubicBezTo>
                <a:cubicBezTo>
                  <a:pt x="522625" y="1092860"/>
                  <a:pt x="890519" y="1424506"/>
                  <a:pt x="1096106" y="1717739"/>
                </a:cubicBezTo>
                <a:cubicBezTo>
                  <a:pt x="1024692" y="1736133"/>
                  <a:pt x="950031" y="1746413"/>
                  <a:pt x="873206" y="1746413"/>
                </a:cubicBezTo>
                <a:cubicBezTo>
                  <a:pt x="416044" y="1746413"/>
                  <a:pt x="41117" y="1395291"/>
                  <a:pt x="3246" y="947867"/>
                </a:cubicBezTo>
                <a:close/>
                <a:moveTo>
                  <a:pt x="1625224" y="429569"/>
                </a:moveTo>
                <a:cubicBezTo>
                  <a:pt x="1683654" y="528576"/>
                  <a:pt x="1723148" y="640026"/>
                  <a:pt x="1738838" y="759050"/>
                </a:cubicBezTo>
                <a:cubicBezTo>
                  <a:pt x="1646323" y="843990"/>
                  <a:pt x="1402864" y="1016035"/>
                  <a:pt x="1124780" y="1050119"/>
                </a:cubicBezTo>
                <a:cubicBezTo>
                  <a:pt x="816399" y="1087991"/>
                  <a:pt x="474474" y="984115"/>
                  <a:pt x="474474" y="984115"/>
                </a:cubicBezTo>
                <a:cubicBezTo>
                  <a:pt x="755263" y="960310"/>
                  <a:pt x="1153995" y="892682"/>
                  <a:pt x="1625224" y="429569"/>
                </a:cubicBezTo>
                <a:close/>
                <a:moveTo>
                  <a:pt x="873206" y="0"/>
                </a:moveTo>
                <a:cubicBezTo>
                  <a:pt x="1080958" y="0"/>
                  <a:pt x="1271397" y="72497"/>
                  <a:pt x="1422342" y="193144"/>
                </a:cubicBezTo>
                <a:cubicBezTo>
                  <a:pt x="1372027" y="222900"/>
                  <a:pt x="1325499" y="256444"/>
                  <a:pt x="1280053" y="286200"/>
                </a:cubicBezTo>
                <a:cubicBezTo>
                  <a:pt x="1199982" y="219654"/>
                  <a:pt x="1092860" y="149863"/>
                  <a:pt x="982492" y="113614"/>
                </a:cubicBezTo>
                <a:cubicBezTo>
                  <a:pt x="822350" y="62217"/>
                  <a:pt x="622714" y="67086"/>
                  <a:pt x="502067" y="134173"/>
                </a:cubicBezTo>
                <a:lnTo>
                  <a:pt x="543725" y="185029"/>
                </a:lnTo>
                <a:lnTo>
                  <a:pt x="624878" y="175291"/>
                </a:lnTo>
                <a:cubicBezTo>
                  <a:pt x="729836" y="166093"/>
                  <a:pt x="826138" y="194767"/>
                  <a:pt x="901880" y="253197"/>
                </a:cubicBezTo>
                <a:cubicBezTo>
                  <a:pt x="996018" y="312710"/>
                  <a:pt x="1052284" y="398191"/>
                  <a:pt x="1012789" y="473393"/>
                </a:cubicBezTo>
                <a:cubicBezTo>
                  <a:pt x="982492" y="525872"/>
                  <a:pt x="938129" y="579433"/>
                  <a:pt x="869419" y="615681"/>
                </a:cubicBezTo>
                <a:cubicBezTo>
                  <a:pt x="807202" y="584302"/>
                  <a:pt x="744985" y="552923"/>
                  <a:pt x="674652" y="537774"/>
                </a:cubicBezTo>
                <a:cubicBezTo>
                  <a:pt x="506395" y="493951"/>
                  <a:pt x="367353" y="541020"/>
                  <a:pt x="253197" y="596745"/>
                </a:cubicBezTo>
                <a:cubicBezTo>
                  <a:pt x="269428" y="614599"/>
                  <a:pt x="298643" y="633535"/>
                  <a:pt x="325694" y="643814"/>
                </a:cubicBezTo>
                <a:cubicBezTo>
                  <a:pt x="385747" y="627583"/>
                  <a:pt x="473393" y="623255"/>
                  <a:pt x="542102" y="644896"/>
                </a:cubicBezTo>
                <a:cubicBezTo>
                  <a:pt x="596745" y="669783"/>
                  <a:pt x="649765" y="706031"/>
                  <a:pt x="645978" y="750395"/>
                </a:cubicBezTo>
                <a:cubicBezTo>
                  <a:pt x="607566" y="852648"/>
                  <a:pt x="445259" y="878076"/>
                  <a:pt x="300807" y="882404"/>
                </a:cubicBezTo>
                <a:cubicBezTo>
                  <a:pt x="205047" y="886191"/>
                  <a:pt x="101712" y="879699"/>
                  <a:pt x="0" y="875912"/>
                </a:cubicBezTo>
                <a:cubicBezTo>
                  <a:pt x="0" y="874830"/>
                  <a:pt x="0" y="874289"/>
                  <a:pt x="0" y="873206"/>
                </a:cubicBezTo>
                <a:cubicBezTo>
                  <a:pt x="0" y="391158"/>
                  <a:pt x="391157" y="0"/>
                  <a:pt x="873206" y="0"/>
                </a:cubicBezTo>
                <a:close/>
              </a:path>
            </a:pathLst>
          </a:custGeom>
          <a:solidFill>
            <a:schemeClr val="tx2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4881AE38-02D3-4499-A795-01BB4D2D5545}"/>
              </a:ext>
            </a:extLst>
          </p:cNvPr>
          <p:cNvSpPr/>
          <p:nvPr userDrawn="1"/>
        </p:nvSpPr>
        <p:spPr>
          <a:xfrm>
            <a:off x="2030605" y="1015690"/>
            <a:ext cx="1674752" cy="440078"/>
          </a:xfrm>
          <a:custGeom>
            <a:avLst/>
            <a:gdLst>
              <a:gd name="connsiteX0" fmla="*/ 1238936 w 3373761"/>
              <a:gd name="connsiteY0" fmla="*/ 554546 h 887274"/>
              <a:gd name="connsiteX1" fmla="*/ 1238936 w 3373761"/>
              <a:gd name="connsiteY1" fmla="*/ 554802 h 887274"/>
              <a:gd name="connsiteX2" fmla="*/ 1204175 w 3373761"/>
              <a:gd name="connsiteY2" fmla="*/ 571250 h 887274"/>
              <a:gd name="connsiteX3" fmla="*/ 1161570 w 3373761"/>
              <a:gd name="connsiteY3" fmla="*/ 579433 h 887274"/>
              <a:gd name="connsiteX4" fmla="*/ 1069055 w 3373761"/>
              <a:gd name="connsiteY4" fmla="*/ 592418 h 887274"/>
              <a:gd name="connsiteX5" fmla="*/ 1026315 w 3373761"/>
              <a:gd name="connsiteY5" fmla="*/ 602697 h 887274"/>
              <a:gd name="connsiteX6" fmla="*/ 989526 w 3373761"/>
              <a:gd name="connsiteY6" fmla="*/ 621092 h 887274"/>
              <a:gd name="connsiteX7" fmla="*/ 964639 w 3373761"/>
              <a:gd name="connsiteY7" fmla="*/ 651389 h 887274"/>
              <a:gd name="connsiteX8" fmla="*/ 955441 w 3373761"/>
              <a:gd name="connsiteY8" fmla="*/ 696835 h 887274"/>
              <a:gd name="connsiteX9" fmla="*/ 968967 w 3373761"/>
              <a:gd name="connsiteY9" fmla="*/ 735788 h 887274"/>
              <a:gd name="connsiteX10" fmla="*/ 1001428 w 3373761"/>
              <a:gd name="connsiteY10" fmla="*/ 760675 h 887274"/>
              <a:gd name="connsiteX11" fmla="*/ 1043086 w 3373761"/>
              <a:gd name="connsiteY11" fmla="*/ 773659 h 887274"/>
              <a:gd name="connsiteX12" fmla="*/ 1083663 w 3373761"/>
              <a:gd name="connsiteY12" fmla="*/ 777447 h 887274"/>
              <a:gd name="connsiteX13" fmla="*/ 1133437 w 3373761"/>
              <a:gd name="connsiteY13" fmla="*/ 771495 h 887274"/>
              <a:gd name="connsiteX14" fmla="*/ 1183752 w 3373761"/>
              <a:gd name="connsiteY14" fmla="*/ 750937 h 887274"/>
              <a:gd name="connsiteX15" fmla="*/ 1223246 w 3373761"/>
              <a:gd name="connsiteY15" fmla="*/ 713606 h 887274"/>
              <a:gd name="connsiteX16" fmla="*/ 1238936 w 3373761"/>
              <a:gd name="connsiteY16" fmla="*/ 658422 h 887274"/>
              <a:gd name="connsiteX17" fmla="*/ 1238936 w 3373761"/>
              <a:gd name="connsiteY17" fmla="*/ 554802 h 887274"/>
              <a:gd name="connsiteX18" fmla="*/ 1239477 w 3373761"/>
              <a:gd name="connsiteY18" fmla="*/ 554546 h 887274"/>
              <a:gd name="connsiteX19" fmla="*/ 3072993 w 3373761"/>
              <a:gd name="connsiteY19" fmla="*/ 332187 h 887274"/>
              <a:gd name="connsiteX20" fmla="*/ 3006448 w 3373761"/>
              <a:gd name="connsiteY20" fmla="*/ 345172 h 887274"/>
              <a:gd name="connsiteX21" fmla="*/ 2955051 w 3373761"/>
              <a:gd name="connsiteY21" fmla="*/ 380338 h 887274"/>
              <a:gd name="connsiteX22" fmla="*/ 2920967 w 3373761"/>
              <a:gd name="connsiteY22" fmla="*/ 433358 h 887274"/>
              <a:gd name="connsiteX23" fmla="*/ 2906900 w 3373761"/>
              <a:gd name="connsiteY23" fmla="*/ 499362 h 887274"/>
              <a:gd name="connsiteX24" fmla="*/ 3231512 w 3373761"/>
              <a:gd name="connsiteY24" fmla="*/ 499362 h 887274"/>
              <a:gd name="connsiteX25" fmla="*/ 3217446 w 3373761"/>
              <a:gd name="connsiteY25" fmla="*/ 436063 h 887274"/>
              <a:gd name="connsiteX26" fmla="*/ 3185525 w 3373761"/>
              <a:gd name="connsiteY26" fmla="*/ 383043 h 887274"/>
              <a:gd name="connsiteX27" fmla="*/ 3136833 w 3373761"/>
              <a:gd name="connsiteY27" fmla="*/ 346254 h 887274"/>
              <a:gd name="connsiteX28" fmla="*/ 3072993 w 3373761"/>
              <a:gd name="connsiteY28" fmla="*/ 332187 h 887274"/>
              <a:gd name="connsiteX29" fmla="*/ 2180851 w 3373761"/>
              <a:gd name="connsiteY29" fmla="*/ 240213 h 887274"/>
              <a:gd name="connsiteX30" fmla="*/ 2692115 w 3373761"/>
              <a:gd name="connsiteY30" fmla="*/ 240213 h 887274"/>
              <a:gd name="connsiteX31" fmla="*/ 2692115 w 3373761"/>
              <a:gd name="connsiteY31" fmla="*/ 337597 h 887274"/>
              <a:gd name="connsiteX32" fmla="*/ 2331796 w 3373761"/>
              <a:gd name="connsiteY32" fmla="*/ 760133 h 887274"/>
              <a:gd name="connsiteX33" fmla="*/ 2710510 w 3373761"/>
              <a:gd name="connsiteY33" fmla="*/ 760133 h 887274"/>
              <a:gd name="connsiteX34" fmla="*/ 2710510 w 3373761"/>
              <a:gd name="connsiteY34" fmla="*/ 869960 h 887274"/>
              <a:gd name="connsiteX35" fmla="*/ 2156505 w 3373761"/>
              <a:gd name="connsiteY35" fmla="*/ 869960 h 887274"/>
              <a:gd name="connsiteX36" fmla="*/ 2156505 w 3373761"/>
              <a:gd name="connsiteY36" fmla="*/ 772577 h 887274"/>
              <a:gd name="connsiteX37" fmla="*/ 2504922 w 3373761"/>
              <a:gd name="connsiteY37" fmla="*/ 349499 h 887274"/>
              <a:gd name="connsiteX38" fmla="*/ 2180851 w 3373761"/>
              <a:gd name="connsiteY38" fmla="*/ 349499 h 887274"/>
              <a:gd name="connsiteX39" fmla="*/ 1123699 w 3373761"/>
              <a:gd name="connsiteY39" fmla="*/ 223442 h 887274"/>
              <a:gd name="connsiteX40" fmla="*/ 1215131 w 3373761"/>
              <a:gd name="connsiteY40" fmla="*/ 233180 h 887274"/>
              <a:gd name="connsiteX41" fmla="*/ 1296284 w 3373761"/>
              <a:gd name="connsiteY41" fmla="*/ 265101 h 887274"/>
              <a:gd name="connsiteX42" fmla="*/ 1354173 w 3373761"/>
              <a:gd name="connsiteY42" fmla="*/ 321908 h 887274"/>
              <a:gd name="connsiteX43" fmla="*/ 1376355 w 3373761"/>
              <a:gd name="connsiteY43" fmla="*/ 406307 h 887274"/>
              <a:gd name="connsiteX44" fmla="*/ 1376355 w 3373761"/>
              <a:gd name="connsiteY44" fmla="*/ 729837 h 887274"/>
              <a:gd name="connsiteX45" fmla="*/ 1378519 w 3373761"/>
              <a:gd name="connsiteY45" fmla="*/ 729837 h 887274"/>
              <a:gd name="connsiteX46" fmla="*/ 1385011 w 3373761"/>
              <a:gd name="connsiteY46" fmla="*/ 766626 h 887274"/>
              <a:gd name="connsiteX47" fmla="*/ 1410980 w 3373761"/>
              <a:gd name="connsiteY47" fmla="*/ 777447 h 887274"/>
              <a:gd name="connsiteX48" fmla="*/ 1425588 w 3373761"/>
              <a:gd name="connsiteY48" fmla="*/ 777447 h 887274"/>
              <a:gd name="connsiteX49" fmla="*/ 1445064 w 3373761"/>
              <a:gd name="connsiteY49" fmla="*/ 775283 h 887274"/>
              <a:gd name="connsiteX50" fmla="*/ 1445064 w 3373761"/>
              <a:gd name="connsiteY50" fmla="*/ 871584 h 887274"/>
              <a:gd name="connsiteX51" fmla="*/ 1426129 w 3373761"/>
              <a:gd name="connsiteY51" fmla="*/ 876994 h 887274"/>
              <a:gd name="connsiteX52" fmla="*/ 1402324 w 3373761"/>
              <a:gd name="connsiteY52" fmla="*/ 882405 h 887274"/>
              <a:gd name="connsiteX53" fmla="*/ 1377978 w 3373761"/>
              <a:gd name="connsiteY53" fmla="*/ 886192 h 887274"/>
              <a:gd name="connsiteX54" fmla="*/ 1357419 w 3373761"/>
              <a:gd name="connsiteY54" fmla="*/ 887274 h 887274"/>
              <a:gd name="connsiteX55" fmla="*/ 1286545 w 3373761"/>
              <a:gd name="connsiteY55" fmla="*/ 869961 h 887274"/>
              <a:gd name="connsiteX56" fmla="*/ 1249756 w 3373761"/>
              <a:gd name="connsiteY56" fmla="*/ 810449 h 887274"/>
              <a:gd name="connsiteX57" fmla="*/ 1148044 w 3373761"/>
              <a:gd name="connsiteY57" fmla="*/ 868879 h 887274"/>
              <a:gd name="connsiteX58" fmla="*/ 1031725 w 3373761"/>
              <a:gd name="connsiteY58" fmla="*/ 887274 h 887274"/>
              <a:gd name="connsiteX59" fmla="*/ 950031 w 3373761"/>
              <a:gd name="connsiteY59" fmla="*/ 875912 h 887274"/>
              <a:gd name="connsiteX60" fmla="*/ 881322 w 3373761"/>
              <a:gd name="connsiteY60" fmla="*/ 841828 h 887274"/>
              <a:gd name="connsiteX61" fmla="*/ 833712 w 3373761"/>
              <a:gd name="connsiteY61" fmla="*/ 784480 h 887274"/>
              <a:gd name="connsiteX62" fmla="*/ 815858 w 3373761"/>
              <a:gd name="connsiteY62" fmla="*/ 703327 h 887274"/>
              <a:gd name="connsiteX63" fmla="*/ 836958 w 3373761"/>
              <a:gd name="connsiteY63" fmla="*/ 608107 h 887274"/>
              <a:gd name="connsiteX64" fmla="*/ 893224 w 3373761"/>
              <a:gd name="connsiteY64" fmla="*/ 550759 h 887274"/>
              <a:gd name="connsiteX65" fmla="*/ 971131 w 3373761"/>
              <a:gd name="connsiteY65" fmla="*/ 521003 h 887274"/>
              <a:gd name="connsiteX66" fmla="*/ 1058235 w 3373761"/>
              <a:gd name="connsiteY66" fmla="*/ 506937 h 887274"/>
              <a:gd name="connsiteX67" fmla="*/ 1130191 w 3373761"/>
              <a:gd name="connsiteY67" fmla="*/ 496657 h 887274"/>
              <a:gd name="connsiteX68" fmla="*/ 1190244 w 3373761"/>
              <a:gd name="connsiteY68" fmla="*/ 486378 h 887274"/>
              <a:gd name="connsiteX69" fmla="*/ 1231903 w 3373761"/>
              <a:gd name="connsiteY69" fmla="*/ 463655 h 887274"/>
              <a:gd name="connsiteX70" fmla="*/ 1247051 w 3373761"/>
              <a:gd name="connsiteY70" fmla="*/ 418209 h 887274"/>
              <a:gd name="connsiteX71" fmla="*/ 1234066 w 3373761"/>
              <a:gd name="connsiteY71" fmla="*/ 374387 h 887274"/>
              <a:gd name="connsiteX72" fmla="*/ 1202146 w 3373761"/>
              <a:gd name="connsiteY72" fmla="*/ 348418 h 887274"/>
              <a:gd name="connsiteX73" fmla="*/ 1159947 w 3373761"/>
              <a:gd name="connsiteY73" fmla="*/ 335974 h 887274"/>
              <a:gd name="connsiteX74" fmla="*/ 1116124 w 3373761"/>
              <a:gd name="connsiteY74" fmla="*/ 332728 h 887274"/>
              <a:gd name="connsiteX75" fmla="*/ 1019823 w 3373761"/>
              <a:gd name="connsiteY75" fmla="*/ 357074 h 887274"/>
              <a:gd name="connsiteX76" fmla="*/ 977082 w 3373761"/>
              <a:gd name="connsiteY76" fmla="*/ 432817 h 887274"/>
              <a:gd name="connsiteX77" fmla="*/ 838040 w 3373761"/>
              <a:gd name="connsiteY77" fmla="*/ 432817 h 887274"/>
              <a:gd name="connsiteX78" fmla="*/ 867255 w 3373761"/>
              <a:gd name="connsiteY78" fmla="*/ 331646 h 887274"/>
              <a:gd name="connsiteX79" fmla="*/ 932177 w 3373761"/>
              <a:gd name="connsiteY79" fmla="*/ 267265 h 887274"/>
              <a:gd name="connsiteX80" fmla="*/ 1021446 w 3373761"/>
              <a:gd name="connsiteY80" fmla="*/ 233180 h 887274"/>
              <a:gd name="connsiteX81" fmla="*/ 1123699 w 3373761"/>
              <a:gd name="connsiteY81" fmla="*/ 223442 h 887274"/>
              <a:gd name="connsiteX82" fmla="*/ 3074075 w 3373761"/>
              <a:gd name="connsiteY82" fmla="*/ 222901 h 887274"/>
              <a:gd name="connsiteX83" fmla="*/ 3207166 w 3373761"/>
              <a:gd name="connsiteY83" fmla="*/ 253739 h 887274"/>
              <a:gd name="connsiteX84" fmla="*/ 3305091 w 3373761"/>
              <a:gd name="connsiteY84" fmla="*/ 335974 h 887274"/>
              <a:gd name="connsiteX85" fmla="*/ 3361898 w 3373761"/>
              <a:gd name="connsiteY85" fmla="*/ 453376 h 887274"/>
              <a:gd name="connsiteX86" fmla="*/ 3371095 w 3373761"/>
              <a:gd name="connsiteY86" fmla="*/ 590254 h 887274"/>
              <a:gd name="connsiteX87" fmla="*/ 2907982 w 3373761"/>
              <a:gd name="connsiteY87" fmla="*/ 590254 h 887274"/>
              <a:gd name="connsiteX88" fmla="*/ 2907982 w 3373761"/>
              <a:gd name="connsiteY88" fmla="*/ 590795 h 887274"/>
              <a:gd name="connsiteX89" fmla="*/ 2918262 w 3373761"/>
              <a:gd name="connsiteY89" fmla="*/ 661668 h 887274"/>
              <a:gd name="connsiteX90" fmla="*/ 2949099 w 3373761"/>
              <a:gd name="connsiteY90" fmla="*/ 721181 h 887274"/>
              <a:gd name="connsiteX91" fmla="*/ 3001578 w 3373761"/>
              <a:gd name="connsiteY91" fmla="*/ 761757 h 887274"/>
              <a:gd name="connsiteX92" fmla="*/ 3077321 w 3373761"/>
              <a:gd name="connsiteY92" fmla="*/ 776906 h 887274"/>
              <a:gd name="connsiteX93" fmla="*/ 3175246 w 3373761"/>
              <a:gd name="connsiteY93" fmla="*/ 750937 h 887274"/>
              <a:gd name="connsiteX94" fmla="*/ 3230430 w 3373761"/>
              <a:gd name="connsiteY94" fmla="*/ 672489 h 887274"/>
              <a:gd name="connsiteX95" fmla="*/ 3361898 w 3373761"/>
              <a:gd name="connsiteY95" fmla="*/ 672489 h 887274"/>
              <a:gd name="connsiteX96" fmla="*/ 3324027 w 3373761"/>
              <a:gd name="connsiteY96" fmla="*/ 763921 h 887274"/>
              <a:gd name="connsiteX97" fmla="*/ 3259645 w 3373761"/>
              <a:gd name="connsiteY97" fmla="*/ 831549 h 887274"/>
              <a:gd name="connsiteX98" fmla="*/ 3175246 w 3373761"/>
              <a:gd name="connsiteY98" fmla="*/ 873207 h 887274"/>
              <a:gd name="connsiteX99" fmla="*/ 3077321 w 3373761"/>
              <a:gd name="connsiteY99" fmla="*/ 887274 h 887274"/>
              <a:gd name="connsiteX100" fmla="*/ 2945853 w 3373761"/>
              <a:gd name="connsiteY100" fmla="*/ 862928 h 887274"/>
              <a:gd name="connsiteX101" fmla="*/ 2849011 w 3373761"/>
              <a:gd name="connsiteY101" fmla="*/ 794759 h 887274"/>
              <a:gd name="connsiteX102" fmla="*/ 2789498 w 3373761"/>
              <a:gd name="connsiteY102" fmla="*/ 689801 h 887274"/>
              <a:gd name="connsiteX103" fmla="*/ 2769481 w 3373761"/>
              <a:gd name="connsiteY103" fmla="*/ 555628 h 887274"/>
              <a:gd name="connsiteX104" fmla="*/ 2790581 w 3373761"/>
              <a:gd name="connsiteY104" fmla="*/ 428489 h 887274"/>
              <a:gd name="connsiteX105" fmla="*/ 2851716 w 3373761"/>
              <a:gd name="connsiteY105" fmla="*/ 322449 h 887274"/>
              <a:gd name="connsiteX106" fmla="*/ 2947476 w 3373761"/>
              <a:gd name="connsiteY106" fmla="*/ 249952 h 887274"/>
              <a:gd name="connsiteX107" fmla="*/ 3074075 w 3373761"/>
              <a:gd name="connsiteY107" fmla="*/ 222901 h 887274"/>
              <a:gd name="connsiteX108" fmla="*/ 1845419 w 3373761"/>
              <a:gd name="connsiteY108" fmla="*/ 222901 h 887274"/>
              <a:gd name="connsiteX109" fmla="*/ 2008807 w 3373761"/>
              <a:gd name="connsiteY109" fmla="*/ 276462 h 887274"/>
              <a:gd name="connsiteX110" fmla="*/ 2068319 w 3373761"/>
              <a:gd name="connsiteY110" fmla="*/ 437145 h 887274"/>
              <a:gd name="connsiteX111" fmla="*/ 2068319 w 3373761"/>
              <a:gd name="connsiteY111" fmla="*/ 869420 h 887274"/>
              <a:gd name="connsiteX112" fmla="*/ 1929277 w 3373761"/>
              <a:gd name="connsiteY112" fmla="*/ 869420 h 887274"/>
              <a:gd name="connsiteX113" fmla="*/ 1929277 w 3373761"/>
              <a:gd name="connsiteY113" fmla="*/ 473934 h 887274"/>
              <a:gd name="connsiteX114" fmla="*/ 1897357 w 3373761"/>
              <a:gd name="connsiteY114" fmla="*/ 366271 h 887274"/>
              <a:gd name="connsiteX115" fmla="*/ 1805925 w 3373761"/>
              <a:gd name="connsiteY115" fmla="*/ 332728 h 887274"/>
              <a:gd name="connsiteX116" fmla="*/ 1742625 w 3373761"/>
              <a:gd name="connsiteY116" fmla="*/ 345713 h 887274"/>
              <a:gd name="connsiteX117" fmla="*/ 1695016 w 3373761"/>
              <a:gd name="connsiteY117" fmla="*/ 380879 h 887274"/>
              <a:gd name="connsiteX118" fmla="*/ 1664719 w 3373761"/>
              <a:gd name="connsiteY118" fmla="*/ 433899 h 887274"/>
              <a:gd name="connsiteX119" fmla="*/ 1653898 w 3373761"/>
              <a:gd name="connsiteY119" fmla="*/ 498280 h 887274"/>
              <a:gd name="connsiteX120" fmla="*/ 1653898 w 3373761"/>
              <a:gd name="connsiteY120" fmla="*/ 869961 h 887274"/>
              <a:gd name="connsiteX121" fmla="*/ 1514856 w 3373761"/>
              <a:gd name="connsiteY121" fmla="*/ 869961 h 887274"/>
              <a:gd name="connsiteX122" fmla="*/ 1514856 w 3373761"/>
              <a:gd name="connsiteY122" fmla="*/ 240214 h 887274"/>
              <a:gd name="connsiteX123" fmla="*/ 1515938 w 3373761"/>
              <a:gd name="connsiteY123" fmla="*/ 240214 h 887274"/>
              <a:gd name="connsiteX124" fmla="*/ 1647406 w 3373761"/>
              <a:gd name="connsiteY124" fmla="*/ 240214 h 887274"/>
              <a:gd name="connsiteX125" fmla="*/ 1647406 w 3373761"/>
              <a:gd name="connsiteY125" fmla="*/ 332728 h 887274"/>
              <a:gd name="connsiteX126" fmla="*/ 1649570 w 3373761"/>
              <a:gd name="connsiteY126" fmla="*/ 334892 h 887274"/>
              <a:gd name="connsiteX127" fmla="*/ 1732346 w 3373761"/>
              <a:gd name="connsiteY127" fmla="*/ 252657 h 887274"/>
              <a:gd name="connsiteX128" fmla="*/ 1845419 w 3373761"/>
              <a:gd name="connsiteY128" fmla="*/ 222901 h 887274"/>
              <a:gd name="connsiteX129" fmla="*/ 0 w 3373761"/>
              <a:gd name="connsiteY129" fmla="*/ 0 h 887274"/>
              <a:gd name="connsiteX130" fmla="*/ 152568 w 3373761"/>
              <a:gd name="connsiteY130" fmla="*/ 0 h 887274"/>
              <a:gd name="connsiteX131" fmla="*/ 152568 w 3373761"/>
              <a:gd name="connsiteY131" fmla="*/ 346253 h 887274"/>
              <a:gd name="connsiteX132" fmla="*/ 548053 w 3373761"/>
              <a:gd name="connsiteY132" fmla="*/ 346253 h 887274"/>
              <a:gd name="connsiteX133" fmla="*/ 548053 w 3373761"/>
              <a:gd name="connsiteY133" fmla="*/ 0 h 887274"/>
              <a:gd name="connsiteX134" fmla="*/ 700621 w 3373761"/>
              <a:gd name="connsiteY134" fmla="*/ 0 h 887274"/>
              <a:gd name="connsiteX135" fmla="*/ 700621 w 3373761"/>
              <a:gd name="connsiteY135" fmla="*/ 869960 h 887274"/>
              <a:gd name="connsiteX136" fmla="*/ 548053 w 3373761"/>
              <a:gd name="connsiteY136" fmla="*/ 869960 h 887274"/>
              <a:gd name="connsiteX137" fmla="*/ 548053 w 3373761"/>
              <a:gd name="connsiteY137" fmla="*/ 477721 h 887274"/>
              <a:gd name="connsiteX138" fmla="*/ 152568 w 3373761"/>
              <a:gd name="connsiteY138" fmla="*/ 477721 h 887274"/>
              <a:gd name="connsiteX139" fmla="*/ 152568 w 3373761"/>
              <a:gd name="connsiteY139" fmla="*/ 869960 h 887274"/>
              <a:gd name="connsiteX140" fmla="*/ 0 w 3373761"/>
              <a:gd name="connsiteY140" fmla="*/ 869960 h 88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3373761" h="887274">
                <a:moveTo>
                  <a:pt x="1238936" y="554546"/>
                </a:moveTo>
                <a:lnTo>
                  <a:pt x="1238936" y="554802"/>
                </a:lnTo>
                <a:lnTo>
                  <a:pt x="1204175" y="571250"/>
                </a:lnTo>
                <a:cubicBezTo>
                  <a:pt x="1191191" y="575376"/>
                  <a:pt x="1176989" y="578081"/>
                  <a:pt x="1161570" y="579433"/>
                </a:cubicBezTo>
                <a:cubicBezTo>
                  <a:pt x="1130732" y="582138"/>
                  <a:pt x="1099894" y="586467"/>
                  <a:pt x="1069055" y="592418"/>
                </a:cubicBezTo>
                <a:cubicBezTo>
                  <a:pt x="1054448" y="595123"/>
                  <a:pt x="1040381" y="598369"/>
                  <a:pt x="1026315" y="602697"/>
                </a:cubicBezTo>
                <a:cubicBezTo>
                  <a:pt x="1012248" y="607025"/>
                  <a:pt x="1000346" y="613518"/>
                  <a:pt x="989526" y="621092"/>
                </a:cubicBezTo>
                <a:cubicBezTo>
                  <a:pt x="978705" y="628666"/>
                  <a:pt x="970590" y="638945"/>
                  <a:pt x="964639" y="651389"/>
                </a:cubicBezTo>
                <a:cubicBezTo>
                  <a:pt x="958687" y="663832"/>
                  <a:pt x="955441" y="678981"/>
                  <a:pt x="955441" y="696835"/>
                </a:cubicBezTo>
                <a:cubicBezTo>
                  <a:pt x="955441" y="712524"/>
                  <a:pt x="959770" y="725509"/>
                  <a:pt x="968967" y="735788"/>
                </a:cubicBezTo>
                <a:cubicBezTo>
                  <a:pt x="977623" y="746608"/>
                  <a:pt x="988444" y="754724"/>
                  <a:pt x="1001428" y="760675"/>
                </a:cubicBezTo>
                <a:cubicBezTo>
                  <a:pt x="1013872" y="766626"/>
                  <a:pt x="1027938" y="770954"/>
                  <a:pt x="1043086" y="773659"/>
                </a:cubicBezTo>
                <a:cubicBezTo>
                  <a:pt x="1058235" y="776365"/>
                  <a:pt x="1071760" y="777447"/>
                  <a:pt x="1083663" y="777447"/>
                </a:cubicBezTo>
                <a:cubicBezTo>
                  <a:pt x="1098811" y="777447"/>
                  <a:pt x="1115583" y="775283"/>
                  <a:pt x="1133437" y="771495"/>
                </a:cubicBezTo>
                <a:cubicBezTo>
                  <a:pt x="1151290" y="767708"/>
                  <a:pt x="1168062" y="760675"/>
                  <a:pt x="1183752" y="750937"/>
                </a:cubicBezTo>
                <a:cubicBezTo>
                  <a:pt x="1199441" y="741198"/>
                  <a:pt x="1212967" y="728755"/>
                  <a:pt x="1223246" y="713606"/>
                </a:cubicBezTo>
                <a:cubicBezTo>
                  <a:pt x="1233526" y="698458"/>
                  <a:pt x="1238936" y="680063"/>
                  <a:pt x="1238936" y="658422"/>
                </a:cubicBezTo>
                <a:lnTo>
                  <a:pt x="1238936" y="554802"/>
                </a:lnTo>
                <a:lnTo>
                  <a:pt x="1239477" y="554546"/>
                </a:lnTo>
                <a:close/>
                <a:moveTo>
                  <a:pt x="3072993" y="332187"/>
                </a:moveTo>
                <a:cubicBezTo>
                  <a:pt x="3048647" y="332187"/>
                  <a:pt x="3026466" y="336515"/>
                  <a:pt x="3006448" y="345172"/>
                </a:cubicBezTo>
                <a:cubicBezTo>
                  <a:pt x="2986430" y="353828"/>
                  <a:pt x="2969658" y="365730"/>
                  <a:pt x="2955051" y="380338"/>
                </a:cubicBezTo>
                <a:cubicBezTo>
                  <a:pt x="2940984" y="395486"/>
                  <a:pt x="2929623" y="412799"/>
                  <a:pt x="2920967" y="433358"/>
                </a:cubicBezTo>
                <a:cubicBezTo>
                  <a:pt x="2912310" y="453917"/>
                  <a:pt x="2907982" y="475557"/>
                  <a:pt x="2906900" y="499362"/>
                </a:cubicBezTo>
                <a:lnTo>
                  <a:pt x="3231512" y="499362"/>
                </a:lnTo>
                <a:cubicBezTo>
                  <a:pt x="3229889" y="477721"/>
                  <a:pt x="3225020" y="456081"/>
                  <a:pt x="3217446" y="436063"/>
                </a:cubicBezTo>
                <a:cubicBezTo>
                  <a:pt x="3209871" y="416045"/>
                  <a:pt x="3199051" y="398192"/>
                  <a:pt x="3185525" y="383043"/>
                </a:cubicBezTo>
                <a:cubicBezTo>
                  <a:pt x="3172000" y="367894"/>
                  <a:pt x="3155769" y="355992"/>
                  <a:pt x="3136833" y="346254"/>
                </a:cubicBezTo>
                <a:cubicBezTo>
                  <a:pt x="3117898" y="337056"/>
                  <a:pt x="3096257" y="332187"/>
                  <a:pt x="3072993" y="332187"/>
                </a:cubicBezTo>
                <a:close/>
                <a:moveTo>
                  <a:pt x="2180851" y="240213"/>
                </a:moveTo>
                <a:lnTo>
                  <a:pt x="2692115" y="240213"/>
                </a:lnTo>
                <a:lnTo>
                  <a:pt x="2692115" y="337597"/>
                </a:lnTo>
                <a:lnTo>
                  <a:pt x="2331796" y="760133"/>
                </a:lnTo>
                <a:lnTo>
                  <a:pt x="2710510" y="760133"/>
                </a:lnTo>
                <a:lnTo>
                  <a:pt x="2710510" y="869960"/>
                </a:lnTo>
                <a:lnTo>
                  <a:pt x="2156505" y="869960"/>
                </a:lnTo>
                <a:lnTo>
                  <a:pt x="2156505" y="772577"/>
                </a:lnTo>
                <a:lnTo>
                  <a:pt x="2504922" y="349499"/>
                </a:lnTo>
                <a:lnTo>
                  <a:pt x="2180851" y="349499"/>
                </a:lnTo>
                <a:close/>
                <a:moveTo>
                  <a:pt x="1123699" y="223442"/>
                </a:moveTo>
                <a:cubicBezTo>
                  <a:pt x="1154537" y="223442"/>
                  <a:pt x="1184834" y="226688"/>
                  <a:pt x="1215131" y="233180"/>
                </a:cubicBezTo>
                <a:cubicBezTo>
                  <a:pt x="1244887" y="239673"/>
                  <a:pt x="1271938" y="250493"/>
                  <a:pt x="1296284" y="265101"/>
                </a:cubicBezTo>
                <a:cubicBezTo>
                  <a:pt x="1320089" y="279708"/>
                  <a:pt x="1339565" y="298644"/>
                  <a:pt x="1354173" y="321908"/>
                </a:cubicBezTo>
                <a:cubicBezTo>
                  <a:pt x="1368781" y="345172"/>
                  <a:pt x="1376355" y="373305"/>
                  <a:pt x="1376355" y="406307"/>
                </a:cubicBezTo>
                <a:lnTo>
                  <a:pt x="1376355" y="729837"/>
                </a:lnTo>
                <a:lnTo>
                  <a:pt x="1378519" y="729837"/>
                </a:lnTo>
                <a:cubicBezTo>
                  <a:pt x="1378519" y="747150"/>
                  <a:pt x="1380683" y="759052"/>
                  <a:pt x="1385011" y="766626"/>
                </a:cubicBezTo>
                <a:cubicBezTo>
                  <a:pt x="1389339" y="773659"/>
                  <a:pt x="1397996" y="777447"/>
                  <a:pt x="1410980" y="777447"/>
                </a:cubicBezTo>
                <a:lnTo>
                  <a:pt x="1425588" y="777447"/>
                </a:lnTo>
                <a:cubicBezTo>
                  <a:pt x="1431539" y="777447"/>
                  <a:pt x="1438031" y="776906"/>
                  <a:pt x="1445064" y="775283"/>
                </a:cubicBezTo>
                <a:lnTo>
                  <a:pt x="1445064" y="871584"/>
                </a:lnTo>
                <a:cubicBezTo>
                  <a:pt x="1440195" y="873207"/>
                  <a:pt x="1433703" y="874830"/>
                  <a:pt x="1426129" y="876994"/>
                </a:cubicBezTo>
                <a:cubicBezTo>
                  <a:pt x="1418554" y="879158"/>
                  <a:pt x="1410439" y="880781"/>
                  <a:pt x="1402324" y="882405"/>
                </a:cubicBezTo>
                <a:cubicBezTo>
                  <a:pt x="1394209" y="884028"/>
                  <a:pt x="1386093" y="885110"/>
                  <a:pt x="1377978" y="886192"/>
                </a:cubicBezTo>
                <a:cubicBezTo>
                  <a:pt x="1369863" y="887274"/>
                  <a:pt x="1362829" y="887274"/>
                  <a:pt x="1357419" y="887274"/>
                </a:cubicBezTo>
                <a:cubicBezTo>
                  <a:pt x="1328745" y="887274"/>
                  <a:pt x="1305481" y="881323"/>
                  <a:pt x="1286545" y="869961"/>
                </a:cubicBezTo>
                <a:cubicBezTo>
                  <a:pt x="1267610" y="858600"/>
                  <a:pt x="1255707" y="838582"/>
                  <a:pt x="1249756" y="810449"/>
                </a:cubicBezTo>
                <a:cubicBezTo>
                  <a:pt x="1222164" y="837500"/>
                  <a:pt x="1188080" y="856977"/>
                  <a:pt x="1148044" y="868879"/>
                </a:cubicBezTo>
                <a:cubicBezTo>
                  <a:pt x="1108009" y="880781"/>
                  <a:pt x="1069055" y="887274"/>
                  <a:pt x="1031725" y="887274"/>
                </a:cubicBezTo>
                <a:cubicBezTo>
                  <a:pt x="1003051" y="887274"/>
                  <a:pt x="976000" y="883487"/>
                  <a:pt x="950031" y="875912"/>
                </a:cubicBezTo>
                <a:cubicBezTo>
                  <a:pt x="924062" y="868338"/>
                  <a:pt x="901339" y="856977"/>
                  <a:pt x="881322" y="841828"/>
                </a:cubicBezTo>
                <a:cubicBezTo>
                  <a:pt x="861304" y="826679"/>
                  <a:pt x="845614" y="807744"/>
                  <a:pt x="833712" y="784480"/>
                </a:cubicBezTo>
                <a:cubicBezTo>
                  <a:pt x="821809" y="761216"/>
                  <a:pt x="815858" y="734165"/>
                  <a:pt x="815858" y="703327"/>
                </a:cubicBezTo>
                <a:cubicBezTo>
                  <a:pt x="815858" y="664373"/>
                  <a:pt x="822891" y="632453"/>
                  <a:pt x="836958" y="608107"/>
                </a:cubicBezTo>
                <a:cubicBezTo>
                  <a:pt x="851024" y="583761"/>
                  <a:pt x="869960" y="564826"/>
                  <a:pt x="893224" y="550759"/>
                </a:cubicBezTo>
                <a:cubicBezTo>
                  <a:pt x="916488" y="537234"/>
                  <a:pt x="942457" y="526954"/>
                  <a:pt x="971131" y="521003"/>
                </a:cubicBezTo>
                <a:cubicBezTo>
                  <a:pt x="999805" y="515052"/>
                  <a:pt x="1029020" y="510183"/>
                  <a:pt x="1058235" y="506937"/>
                </a:cubicBezTo>
                <a:cubicBezTo>
                  <a:pt x="1083122" y="502067"/>
                  <a:pt x="1107468" y="498821"/>
                  <a:pt x="1130191" y="496657"/>
                </a:cubicBezTo>
                <a:cubicBezTo>
                  <a:pt x="1152913" y="494493"/>
                  <a:pt x="1172931" y="491247"/>
                  <a:pt x="1190244" y="486378"/>
                </a:cubicBezTo>
                <a:cubicBezTo>
                  <a:pt x="1207557" y="481509"/>
                  <a:pt x="1221623" y="473934"/>
                  <a:pt x="1231903" y="463655"/>
                </a:cubicBezTo>
                <a:cubicBezTo>
                  <a:pt x="1242182" y="453376"/>
                  <a:pt x="1247051" y="438227"/>
                  <a:pt x="1247051" y="418209"/>
                </a:cubicBezTo>
                <a:cubicBezTo>
                  <a:pt x="1247051" y="400356"/>
                  <a:pt x="1242723" y="385748"/>
                  <a:pt x="1234066" y="374387"/>
                </a:cubicBezTo>
                <a:cubicBezTo>
                  <a:pt x="1225410" y="363025"/>
                  <a:pt x="1215131" y="354369"/>
                  <a:pt x="1202146" y="348418"/>
                </a:cubicBezTo>
                <a:cubicBezTo>
                  <a:pt x="1189703" y="342466"/>
                  <a:pt x="1175636" y="338138"/>
                  <a:pt x="1159947" y="335974"/>
                </a:cubicBezTo>
                <a:cubicBezTo>
                  <a:pt x="1144257" y="333810"/>
                  <a:pt x="1129650" y="332728"/>
                  <a:pt x="1116124" y="332728"/>
                </a:cubicBezTo>
                <a:cubicBezTo>
                  <a:pt x="1077171" y="332728"/>
                  <a:pt x="1045251" y="340843"/>
                  <a:pt x="1019823" y="357074"/>
                </a:cubicBezTo>
                <a:cubicBezTo>
                  <a:pt x="994395" y="373305"/>
                  <a:pt x="980328" y="398733"/>
                  <a:pt x="977082" y="432817"/>
                </a:cubicBezTo>
                <a:lnTo>
                  <a:pt x="838040" y="432817"/>
                </a:lnTo>
                <a:cubicBezTo>
                  <a:pt x="840745" y="392240"/>
                  <a:pt x="850483" y="358697"/>
                  <a:pt x="867255" y="331646"/>
                </a:cubicBezTo>
                <a:cubicBezTo>
                  <a:pt x="884568" y="305136"/>
                  <a:pt x="906208" y="283495"/>
                  <a:pt x="932177" y="267265"/>
                </a:cubicBezTo>
                <a:cubicBezTo>
                  <a:pt x="958687" y="251034"/>
                  <a:pt x="988444" y="239673"/>
                  <a:pt x="1021446" y="233180"/>
                </a:cubicBezTo>
                <a:cubicBezTo>
                  <a:pt x="1054448" y="226688"/>
                  <a:pt x="1088532" y="223442"/>
                  <a:pt x="1123699" y="223442"/>
                </a:cubicBezTo>
                <a:close/>
                <a:moveTo>
                  <a:pt x="3074075" y="222901"/>
                </a:moveTo>
                <a:cubicBezTo>
                  <a:pt x="3123849" y="222901"/>
                  <a:pt x="3168212" y="233180"/>
                  <a:pt x="3207166" y="253739"/>
                </a:cubicBezTo>
                <a:cubicBezTo>
                  <a:pt x="3246660" y="274298"/>
                  <a:pt x="3279122" y="301890"/>
                  <a:pt x="3305091" y="335974"/>
                </a:cubicBezTo>
                <a:cubicBezTo>
                  <a:pt x="3331060" y="370059"/>
                  <a:pt x="3349995" y="409012"/>
                  <a:pt x="3361898" y="453376"/>
                </a:cubicBezTo>
                <a:cubicBezTo>
                  <a:pt x="3373800" y="497739"/>
                  <a:pt x="3376505" y="543185"/>
                  <a:pt x="3371095" y="590254"/>
                </a:cubicBezTo>
                <a:lnTo>
                  <a:pt x="2907982" y="590254"/>
                </a:lnTo>
                <a:lnTo>
                  <a:pt x="2907982" y="590795"/>
                </a:lnTo>
                <a:cubicBezTo>
                  <a:pt x="2907982" y="615141"/>
                  <a:pt x="2911228" y="638945"/>
                  <a:pt x="2918262" y="661668"/>
                </a:cubicBezTo>
                <a:cubicBezTo>
                  <a:pt x="2925295" y="684391"/>
                  <a:pt x="2935574" y="704409"/>
                  <a:pt x="2949099" y="721181"/>
                </a:cubicBezTo>
                <a:cubicBezTo>
                  <a:pt x="2963166" y="738493"/>
                  <a:pt x="2980479" y="752019"/>
                  <a:pt x="3001578" y="761757"/>
                </a:cubicBezTo>
                <a:cubicBezTo>
                  <a:pt x="3022678" y="772036"/>
                  <a:pt x="3048106" y="776906"/>
                  <a:pt x="3077321" y="776906"/>
                </a:cubicBezTo>
                <a:cubicBezTo>
                  <a:pt x="3117898" y="776906"/>
                  <a:pt x="3150359" y="768249"/>
                  <a:pt x="3175246" y="750937"/>
                </a:cubicBezTo>
                <a:cubicBezTo>
                  <a:pt x="3200133" y="733624"/>
                  <a:pt x="3218528" y="707114"/>
                  <a:pt x="3230430" y="672489"/>
                </a:cubicBezTo>
                <a:lnTo>
                  <a:pt x="3361898" y="672489"/>
                </a:lnTo>
                <a:cubicBezTo>
                  <a:pt x="3354324" y="706573"/>
                  <a:pt x="3341880" y="736870"/>
                  <a:pt x="3324027" y="763921"/>
                </a:cubicBezTo>
                <a:cubicBezTo>
                  <a:pt x="3306173" y="790431"/>
                  <a:pt x="3284532" y="813154"/>
                  <a:pt x="3259645" y="831549"/>
                </a:cubicBezTo>
                <a:cubicBezTo>
                  <a:pt x="3234217" y="849943"/>
                  <a:pt x="3206084" y="863469"/>
                  <a:pt x="3175246" y="873207"/>
                </a:cubicBezTo>
                <a:cubicBezTo>
                  <a:pt x="3143867" y="882405"/>
                  <a:pt x="3111405" y="887274"/>
                  <a:pt x="3077321" y="887274"/>
                </a:cubicBezTo>
                <a:cubicBezTo>
                  <a:pt x="3027547" y="887274"/>
                  <a:pt x="2983725" y="879158"/>
                  <a:pt x="2945853" y="862928"/>
                </a:cubicBezTo>
                <a:cubicBezTo>
                  <a:pt x="2907441" y="846697"/>
                  <a:pt x="2875521" y="823974"/>
                  <a:pt x="2849011" y="794759"/>
                </a:cubicBezTo>
                <a:cubicBezTo>
                  <a:pt x="2822501" y="765544"/>
                  <a:pt x="2802483" y="730378"/>
                  <a:pt x="2789498" y="689801"/>
                </a:cubicBezTo>
                <a:cubicBezTo>
                  <a:pt x="2775973" y="649225"/>
                  <a:pt x="2769481" y="604320"/>
                  <a:pt x="2769481" y="555628"/>
                </a:cubicBezTo>
                <a:cubicBezTo>
                  <a:pt x="2769481" y="510724"/>
                  <a:pt x="2776514" y="468524"/>
                  <a:pt x="2790581" y="428489"/>
                </a:cubicBezTo>
                <a:cubicBezTo>
                  <a:pt x="2804647" y="388453"/>
                  <a:pt x="2825206" y="352746"/>
                  <a:pt x="2851716" y="322449"/>
                </a:cubicBezTo>
                <a:cubicBezTo>
                  <a:pt x="2878226" y="292152"/>
                  <a:pt x="2910146" y="267806"/>
                  <a:pt x="2947476" y="249952"/>
                </a:cubicBezTo>
                <a:cubicBezTo>
                  <a:pt x="2984807" y="232098"/>
                  <a:pt x="3027006" y="222901"/>
                  <a:pt x="3074075" y="222901"/>
                </a:cubicBezTo>
                <a:close/>
                <a:moveTo>
                  <a:pt x="1845419" y="222901"/>
                </a:moveTo>
                <a:cubicBezTo>
                  <a:pt x="1914670" y="222901"/>
                  <a:pt x="1968772" y="240755"/>
                  <a:pt x="2008807" y="276462"/>
                </a:cubicBezTo>
                <a:cubicBezTo>
                  <a:pt x="2048302" y="312169"/>
                  <a:pt x="2068319" y="365730"/>
                  <a:pt x="2068319" y="437145"/>
                </a:cubicBezTo>
                <a:lnTo>
                  <a:pt x="2068319" y="869420"/>
                </a:lnTo>
                <a:lnTo>
                  <a:pt x="1929277" y="869420"/>
                </a:lnTo>
                <a:lnTo>
                  <a:pt x="1929277" y="473934"/>
                </a:lnTo>
                <a:cubicBezTo>
                  <a:pt x="1927654" y="424161"/>
                  <a:pt x="1916834" y="388453"/>
                  <a:pt x="1897357" y="366271"/>
                </a:cubicBezTo>
                <a:cubicBezTo>
                  <a:pt x="1877880" y="344090"/>
                  <a:pt x="1847583" y="332728"/>
                  <a:pt x="1805925" y="332728"/>
                </a:cubicBezTo>
                <a:cubicBezTo>
                  <a:pt x="1782120" y="332728"/>
                  <a:pt x="1761020" y="337056"/>
                  <a:pt x="1742625" y="345713"/>
                </a:cubicBezTo>
                <a:cubicBezTo>
                  <a:pt x="1723690" y="354369"/>
                  <a:pt x="1708000" y="366271"/>
                  <a:pt x="1695016" y="380879"/>
                </a:cubicBezTo>
                <a:cubicBezTo>
                  <a:pt x="1682031" y="396027"/>
                  <a:pt x="1671752" y="413340"/>
                  <a:pt x="1664719" y="433899"/>
                </a:cubicBezTo>
                <a:cubicBezTo>
                  <a:pt x="1657685" y="454458"/>
                  <a:pt x="1653898" y="475557"/>
                  <a:pt x="1653898" y="498280"/>
                </a:cubicBezTo>
                <a:lnTo>
                  <a:pt x="1653898" y="869961"/>
                </a:lnTo>
                <a:lnTo>
                  <a:pt x="1514856" y="869961"/>
                </a:lnTo>
                <a:lnTo>
                  <a:pt x="1514856" y="240214"/>
                </a:lnTo>
                <a:lnTo>
                  <a:pt x="1515938" y="240214"/>
                </a:lnTo>
                <a:lnTo>
                  <a:pt x="1647406" y="240214"/>
                </a:lnTo>
                <a:lnTo>
                  <a:pt x="1647406" y="332728"/>
                </a:lnTo>
                <a:lnTo>
                  <a:pt x="1649570" y="334892"/>
                </a:lnTo>
                <a:cubicBezTo>
                  <a:pt x="1670670" y="300267"/>
                  <a:pt x="1698262" y="272675"/>
                  <a:pt x="1732346" y="252657"/>
                </a:cubicBezTo>
                <a:cubicBezTo>
                  <a:pt x="1766430" y="232639"/>
                  <a:pt x="1804302" y="222901"/>
                  <a:pt x="1845419" y="222901"/>
                </a:cubicBezTo>
                <a:close/>
                <a:moveTo>
                  <a:pt x="0" y="0"/>
                </a:moveTo>
                <a:lnTo>
                  <a:pt x="152568" y="0"/>
                </a:lnTo>
                <a:lnTo>
                  <a:pt x="152568" y="346253"/>
                </a:lnTo>
                <a:lnTo>
                  <a:pt x="548053" y="346253"/>
                </a:lnTo>
                <a:lnTo>
                  <a:pt x="548053" y="0"/>
                </a:lnTo>
                <a:lnTo>
                  <a:pt x="700621" y="0"/>
                </a:lnTo>
                <a:lnTo>
                  <a:pt x="700621" y="869960"/>
                </a:lnTo>
                <a:lnTo>
                  <a:pt x="548053" y="869960"/>
                </a:lnTo>
                <a:lnTo>
                  <a:pt x="548053" y="477721"/>
                </a:lnTo>
                <a:lnTo>
                  <a:pt x="152568" y="477721"/>
                </a:lnTo>
                <a:lnTo>
                  <a:pt x="152568" y="869960"/>
                </a:lnTo>
                <a:lnTo>
                  <a:pt x="0" y="869960"/>
                </a:lnTo>
                <a:close/>
              </a:path>
            </a:pathLst>
          </a:custGeom>
          <a:solidFill>
            <a:schemeClr val="tx1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ijdelijke aanduiding voor tekst 20">
            <a:extLst>
              <a:ext uri="{FF2B5EF4-FFF2-40B4-BE49-F238E27FC236}">
                <a16:creationId xmlns:a16="http://schemas.microsoft.com/office/drawing/2014/main" id="{F030BBB2-78A9-B4C9-0232-F191DA2648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8932863"/>
            <a:ext cx="7924800" cy="1374775"/>
          </a:xfrm>
        </p:spPr>
        <p:txBody>
          <a:bodyPr anchor="b" anchorCtr="0"/>
          <a:lstStyle>
            <a:lvl1pPr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800" dirty="0" err="1"/>
              <a:t>Hier</a:t>
            </a:r>
            <a:r>
              <a:rPr lang="en-US" sz="4800" dirty="0"/>
              <a:t> is </a:t>
            </a:r>
            <a:r>
              <a:rPr lang="en-US" sz="4800" dirty="0" err="1"/>
              <a:t>ruimte</a:t>
            </a:r>
            <a:r>
              <a:rPr lang="en-US" sz="4800" dirty="0"/>
              <a:t> </a:t>
            </a:r>
            <a:br>
              <a:rPr lang="en-US" sz="4800" dirty="0"/>
            </a:br>
            <a:r>
              <a:rPr lang="en-US" sz="4800" dirty="0" err="1"/>
              <a:t>voor</a:t>
            </a:r>
            <a:r>
              <a:rPr lang="en-US" sz="4800" dirty="0"/>
              <a:t> </a:t>
            </a:r>
            <a:r>
              <a:rPr lang="en-US" sz="4800" dirty="0" err="1"/>
              <a:t>een</a:t>
            </a:r>
            <a:r>
              <a:rPr lang="en-US" sz="4800" dirty="0"/>
              <a:t> </a:t>
            </a:r>
            <a:r>
              <a:rPr lang="en-US" sz="4800" dirty="0" err="1"/>
              <a:t>ondertitel</a:t>
            </a:r>
            <a:endParaRPr lang="en-US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96D5FD9-D137-6948-4A85-1CFA17EE66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8283" y="975149"/>
            <a:ext cx="3627910" cy="254153"/>
          </a:xfrm>
        </p:spPr>
        <p:txBody>
          <a:bodyPr/>
          <a:lstStyle>
            <a:lvl1pPr algn="r">
              <a:defRPr sz="1600" b="1">
                <a:latin typeface="+mn-lt"/>
              </a:defRPr>
            </a:lvl1pPr>
            <a:lvl2pPr algn="r">
              <a:defRPr sz="1600" b="1">
                <a:latin typeface="+mn-lt"/>
              </a:defRPr>
            </a:lvl2pPr>
            <a:lvl3pPr algn="r">
              <a:defRPr sz="1600" b="1">
                <a:latin typeface="+mn-lt"/>
              </a:defRPr>
            </a:lvl3pPr>
            <a:lvl4pPr algn="r">
              <a:defRPr sz="1600" b="1">
                <a:latin typeface="+mn-lt"/>
              </a:defRPr>
            </a:lvl4pPr>
            <a:lvl5pPr algn="r">
              <a:defRPr sz="1600" b="1">
                <a:latin typeface="+mn-lt"/>
              </a:defRPr>
            </a:lvl5pPr>
          </a:lstStyle>
          <a:p>
            <a:pPr lvl="0"/>
            <a:r>
              <a:rPr lang="nl-NL" dirty="0"/>
              <a:t>Kenniscentrum</a:t>
            </a:r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9325422D-1EEA-F31A-A3FF-D9DA10B020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68283" y="1222142"/>
            <a:ext cx="3627910" cy="254153"/>
          </a:xfrm>
        </p:spPr>
        <p:txBody>
          <a:bodyPr/>
          <a:lstStyle>
            <a:lvl1pPr algn="r">
              <a:defRPr sz="1600" b="0">
                <a:latin typeface="+mn-lt"/>
              </a:defRPr>
            </a:lvl1pPr>
            <a:lvl2pPr algn="r">
              <a:defRPr sz="1600" b="0">
                <a:latin typeface="+mn-lt"/>
              </a:defRPr>
            </a:lvl2pPr>
            <a:lvl3pPr algn="r">
              <a:defRPr sz="1600" b="0">
                <a:latin typeface="+mn-lt"/>
              </a:defRPr>
            </a:lvl3pPr>
            <a:lvl4pPr algn="r">
              <a:defRPr sz="1600" b="0">
                <a:latin typeface="+mn-lt"/>
              </a:defRPr>
            </a:lvl4pPr>
            <a:lvl5pPr algn="r">
              <a:defRPr sz="1600" b="0">
                <a:latin typeface="+mn-lt"/>
              </a:defRPr>
            </a:lvl5pPr>
            <a:lvl6pPr>
              <a:defRPr b="0"/>
            </a:lvl6pPr>
          </a:lstStyle>
          <a:p>
            <a:pPr lvl="2"/>
            <a:r>
              <a:rPr lang="nl-NL" dirty="0"/>
              <a:t>Kunst &amp; Samenleving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4953409-06F0-BFF9-5DB6-043DBB3539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0131" y="1007863"/>
            <a:ext cx="10537" cy="432000"/>
          </a:xfrm>
          <a:custGeom>
            <a:avLst/>
            <a:gdLst>
              <a:gd name="connsiteX0" fmla="*/ 0 w 10537"/>
              <a:gd name="connsiteY0" fmla="*/ 0 h 432000"/>
              <a:gd name="connsiteX1" fmla="*/ 10537 w 10537"/>
              <a:gd name="connsiteY1" fmla="*/ 0 h 432000"/>
              <a:gd name="connsiteX2" fmla="*/ 10537 w 10537"/>
              <a:gd name="connsiteY2" fmla="*/ 432000 h 432000"/>
              <a:gd name="connsiteX3" fmla="*/ 0 w 10537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37" h="432000">
                <a:moveTo>
                  <a:pt x="0" y="0"/>
                </a:moveTo>
                <a:lnTo>
                  <a:pt x="10537" y="0"/>
                </a:lnTo>
                <a:lnTo>
                  <a:pt x="10537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pPr lvl="0"/>
            <a:r>
              <a:rPr lang="nl-NL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574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chtgroen -titleslide - img right - kenniscentru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3409AF89-1E2C-FBDC-569A-E9BA4E289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058400" y="0"/>
            <a:ext cx="100520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90942" y="3673475"/>
            <a:ext cx="7924458" cy="4556125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88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Hier is ruimte </a:t>
            </a:r>
            <a:br>
              <a:rPr lang="nl-NL" dirty="0"/>
            </a:br>
            <a:r>
              <a:rPr lang="nl-NL" dirty="0"/>
              <a:t>voor een titel over drie regels</a:t>
            </a:r>
            <a:endParaRPr dirty="0"/>
          </a:p>
        </p:txBody>
      </p:sp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EF8D8FF9-2B86-BEE3-7C4D-B96F0C5776EF}"/>
              </a:ext>
            </a:extLst>
          </p:cNvPr>
          <p:cNvSpPr/>
          <p:nvPr userDrawn="1"/>
        </p:nvSpPr>
        <p:spPr>
          <a:xfrm>
            <a:off x="1019148" y="795338"/>
            <a:ext cx="863168" cy="866202"/>
          </a:xfrm>
          <a:custGeom>
            <a:avLst/>
            <a:gdLst>
              <a:gd name="connsiteX0" fmla="*/ 868878 w 1738838"/>
              <a:gd name="connsiteY0" fmla="*/ 1143175 h 1746413"/>
              <a:gd name="connsiteX1" fmla="*/ 1636044 w 1738838"/>
              <a:gd name="connsiteY1" fmla="*/ 1298448 h 1746413"/>
              <a:gd name="connsiteX2" fmla="*/ 1402324 w 1738838"/>
              <a:gd name="connsiteY2" fmla="*/ 1567876 h 1746413"/>
              <a:gd name="connsiteX3" fmla="*/ 868878 w 1738838"/>
              <a:gd name="connsiteY3" fmla="*/ 1143175 h 1746413"/>
              <a:gd name="connsiteX4" fmla="*/ 3246 w 1738838"/>
              <a:gd name="connsiteY4" fmla="*/ 947867 h 1746413"/>
              <a:gd name="connsiteX5" fmla="*/ 47069 w 1738838"/>
              <a:gd name="connsiteY5" fmla="*/ 957605 h 1746413"/>
              <a:gd name="connsiteX6" fmla="*/ 1096106 w 1738838"/>
              <a:gd name="connsiteY6" fmla="*/ 1717739 h 1746413"/>
              <a:gd name="connsiteX7" fmla="*/ 873206 w 1738838"/>
              <a:gd name="connsiteY7" fmla="*/ 1746413 h 1746413"/>
              <a:gd name="connsiteX8" fmla="*/ 3246 w 1738838"/>
              <a:gd name="connsiteY8" fmla="*/ 947867 h 1746413"/>
              <a:gd name="connsiteX9" fmla="*/ 1625224 w 1738838"/>
              <a:gd name="connsiteY9" fmla="*/ 429569 h 1746413"/>
              <a:gd name="connsiteX10" fmla="*/ 1738838 w 1738838"/>
              <a:gd name="connsiteY10" fmla="*/ 759050 h 1746413"/>
              <a:gd name="connsiteX11" fmla="*/ 1124780 w 1738838"/>
              <a:gd name="connsiteY11" fmla="*/ 1050119 h 1746413"/>
              <a:gd name="connsiteX12" fmla="*/ 474474 w 1738838"/>
              <a:gd name="connsiteY12" fmla="*/ 984115 h 1746413"/>
              <a:gd name="connsiteX13" fmla="*/ 1625224 w 1738838"/>
              <a:gd name="connsiteY13" fmla="*/ 429569 h 1746413"/>
              <a:gd name="connsiteX14" fmla="*/ 873206 w 1738838"/>
              <a:gd name="connsiteY14" fmla="*/ 0 h 1746413"/>
              <a:gd name="connsiteX15" fmla="*/ 1422342 w 1738838"/>
              <a:gd name="connsiteY15" fmla="*/ 193144 h 1746413"/>
              <a:gd name="connsiteX16" fmla="*/ 1280053 w 1738838"/>
              <a:gd name="connsiteY16" fmla="*/ 286200 h 1746413"/>
              <a:gd name="connsiteX17" fmla="*/ 982492 w 1738838"/>
              <a:gd name="connsiteY17" fmla="*/ 113614 h 1746413"/>
              <a:gd name="connsiteX18" fmla="*/ 502067 w 1738838"/>
              <a:gd name="connsiteY18" fmla="*/ 134173 h 1746413"/>
              <a:gd name="connsiteX19" fmla="*/ 543725 w 1738838"/>
              <a:gd name="connsiteY19" fmla="*/ 185029 h 1746413"/>
              <a:gd name="connsiteX20" fmla="*/ 624878 w 1738838"/>
              <a:gd name="connsiteY20" fmla="*/ 175291 h 1746413"/>
              <a:gd name="connsiteX21" fmla="*/ 901880 w 1738838"/>
              <a:gd name="connsiteY21" fmla="*/ 253197 h 1746413"/>
              <a:gd name="connsiteX22" fmla="*/ 1012789 w 1738838"/>
              <a:gd name="connsiteY22" fmla="*/ 473393 h 1746413"/>
              <a:gd name="connsiteX23" fmla="*/ 869419 w 1738838"/>
              <a:gd name="connsiteY23" fmla="*/ 615681 h 1746413"/>
              <a:gd name="connsiteX24" fmla="*/ 674652 w 1738838"/>
              <a:gd name="connsiteY24" fmla="*/ 537774 h 1746413"/>
              <a:gd name="connsiteX25" fmla="*/ 253197 w 1738838"/>
              <a:gd name="connsiteY25" fmla="*/ 596745 h 1746413"/>
              <a:gd name="connsiteX26" fmla="*/ 325694 w 1738838"/>
              <a:gd name="connsiteY26" fmla="*/ 643814 h 1746413"/>
              <a:gd name="connsiteX27" fmla="*/ 542102 w 1738838"/>
              <a:gd name="connsiteY27" fmla="*/ 644896 h 1746413"/>
              <a:gd name="connsiteX28" fmla="*/ 645978 w 1738838"/>
              <a:gd name="connsiteY28" fmla="*/ 750395 h 1746413"/>
              <a:gd name="connsiteX29" fmla="*/ 300807 w 1738838"/>
              <a:gd name="connsiteY29" fmla="*/ 882404 h 1746413"/>
              <a:gd name="connsiteX30" fmla="*/ 0 w 1738838"/>
              <a:gd name="connsiteY30" fmla="*/ 875912 h 1746413"/>
              <a:gd name="connsiteX31" fmla="*/ 0 w 1738838"/>
              <a:gd name="connsiteY31" fmla="*/ 873206 h 1746413"/>
              <a:gd name="connsiteX32" fmla="*/ 873206 w 1738838"/>
              <a:gd name="connsiteY32" fmla="*/ 0 h 174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38838" h="1746413">
                <a:moveTo>
                  <a:pt x="868878" y="1143175"/>
                </a:moveTo>
                <a:cubicBezTo>
                  <a:pt x="1132355" y="1171849"/>
                  <a:pt x="1397454" y="1217295"/>
                  <a:pt x="1636044" y="1298448"/>
                </a:cubicBezTo>
                <a:cubicBezTo>
                  <a:pt x="1577073" y="1403406"/>
                  <a:pt x="1497543" y="1495379"/>
                  <a:pt x="1402324" y="1567876"/>
                </a:cubicBezTo>
                <a:cubicBezTo>
                  <a:pt x="1072301" y="1289791"/>
                  <a:pt x="868878" y="1143175"/>
                  <a:pt x="868878" y="1143175"/>
                </a:cubicBezTo>
                <a:close/>
                <a:moveTo>
                  <a:pt x="3246" y="947867"/>
                </a:moveTo>
                <a:cubicBezTo>
                  <a:pt x="18395" y="950572"/>
                  <a:pt x="33002" y="953818"/>
                  <a:pt x="47069" y="957605"/>
                </a:cubicBezTo>
                <a:cubicBezTo>
                  <a:pt x="522625" y="1092860"/>
                  <a:pt x="890519" y="1424506"/>
                  <a:pt x="1096106" y="1717739"/>
                </a:cubicBezTo>
                <a:cubicBezTo>
                  <a:pt x="1024692" y="1736133"/>
                  <a:pt x="950031" y="1746413"/>
                  <a:pt x="873206" y="1746413"/>
                </a:cubicBezTo>
                <a:cubicBezTo>
                  <a:pt x="416044" y="1746413"/>
                  <a:pt x="41117" y="1395291"/>
                  <a:pt x="3246" y="947867"/>
                </a:cubicBezTo>
                <a:close/>
                <a:moveTo>
                  <a:pt x="1625224" y="429569"/>
                </a:moveTo>
                <a:cubicBezTo>
                  <a:pt x="1683654" y="528576"/>
                  <a:pt x="1723148" y="640026"/>
                  <a:pt x="1738838" y="759050"/>
                </a:cubicBezTo>
                <a:cubicBezTo>
                  <a:pt x="1646323" y="843990"/>
                  <a:pt x="1402864" y="1016035"/>
                  <a:pt x="1124780" y="1050119"/>
                </a:cubicBezTo>
                <a:cubicBezTo>
                  <a:pt x="816399" y="1087991"/>
                  <a:pt x="474474" y="984115"/>
                  <a:pt x="474474" y="984115"/>
                </a:cubicBezTo>
                <a:cubicBezTo>
                  <a:pt x="755263" y="960310"/>
                  <a:pt x="1153995" y="892682"/>
                  <a:pt x="1625224" y="429569"/>
                </a:cubicBezTo>
                <a:close/>
                <a:moveTo>
                  <a:pt x="873206" y="0"/>
                </a:moveTo>
                <a:cubicBezTo>
                  <a:pt x="1080958" y="0"/>
                  <a:pt x="1271397" y="72497"/>
                  <a:pt x="1422342" y="193144"/>
                </a:cubicBezTo>
                <a:cubicBezTo>
                  <a:pt x="1372027" y="222900"/>
                  <a:pt x="1325499" y="256444"/>
                  <a:pt x="1280053" y="286200"/>
                </a:cubicBezTo>
                <a:cubicBezTo>
                  <a:pt x="1199982" y="219654"/>
                  <a:pt x="1092860" y="149863"/>
                  <a:pt x="982492" y="113614"/>
                </a:cubicBezTo>
                <a:cubicBezTo>
                  <a:pt x="822350" y="62217"/>
                  <a:pt x="622714" y="67086"/>
                  <a:pt x="502067" y="134173"/>
                </a:cubicBezTo>
                <a:lnTo>
                  <a:pt x="543725" y="185029"/>
                </a:lnTo>
                <a:lnTo>
                  <a:pt x="624878" y="175291"/>
                </a:lnTo>
                <a:cubicBezTo>
                  <a:pt x="729836" y="166093"/>
                  <a:pt x="826138" y="194767"/>
                  <a:pt x="901880" y="253197"/>
                </a:cubicBezTo>
                <a:cubicBezTo>
                  <a:pt x="996018" y="312710"/>
                  <a:pt x="1052284" y="398191"/>
                  <a:pt x="1012789" y="473393"/>
                </a:cubicBezTo>
                <a:cubicBezTo>
                  <a:pt x="982492" y="525872"/>
                  <a:pt x="938129" y="579433"/>
                  <a:pt x="869419" y="615681"/>
                </a:cubicBezTo>
                <a:cubicBezTo>
                  <a:pt x="807202" y="584302"/>
                  <a:pt x="744985" y="552923"/>
                  <a:pt x="674652" y="537774"/>
                </a:cubicBezTo>
                <a:cubicBezTo>
                  <a:pt x="506395" y="493951"/>
                  <a:pt x="367353" y="541020"/>
                  <a:pt x="253197" y="596745"/>
                </a:cubicBezTo>
                <a:cubicBezTo>
                  <a:pt x="269428" y="614599"/>
                  <a:pt x="298643" y="633535"/>
                  <a:pt x="325694" y="643814"/>
                </a:cubicBezTo>
                <a:cubicBezTo>
                  <a:pt x="385747" y="627583"/>
                  <a:pt x="473393" y="623255"/>
                  <a:pt x="542102" y="644896"/>
                </a:cubicBezTo>
                <a:cubicBezTo>
                  <a:pt x="596745" y="669783"/>
                  <a:pt x="649765" y="706031"/>
                  <a:pt x="645978" y="750395"/>
                </a:cubicBezTo>
                <a:cubicBezTo>
                  <a:pt x="607566" y="852648"/>
                  <a:pt x="445259" y="878076"/>
                  <a:pt x="300807" y="882404"/>
                </a:cubicBezTo>
                <a:cubicBezTo>
                  <a:pt x="205047" y="886191"/>
                  <a:pt x="101712" y="879699"/>
                  <a:pt x="0" y="875912"/>
                </a:cubicBezTo>
                <a:cubicBezTo>
                  <a:pt x="0" y="874830"/>
                  <a:pt x="0" y="874289"/>
                  <a:pt x="0" y="873206"/>
                </a:cubicBezTo>
                <a:cubicBezTo>
                  <a:pt x="0" y="391158"/>
                  <a:pt x="391157" y="0"/>
                  <a:pt x="873206" y="0"/>
                </a:cubicBezTo>
                <a:close/>
              </a:path>
            </a:pathLst>
          </a:custGeom>
          <a:solidFill>
            <a:schemeClr val="tx2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4881AE38-02D3-4499-A795-01BB4D2D5545}"/>
              </a:ext>
            </a:extLst>
          </p:cNvPr>
          <p:cNvSpPr/>
          <p:nvPr userDrawn="1"/>
        </p:nvSpPr>
        <p:spPr>
          <a:xfrm>
            <a:off x="2030605" y="1015690"/>
            <a:ext cx="1674752" cy="440078"/>
          </a:xfrm>
          <a:custGeom>
            <a:avLst/>
            <a:gdLst>
              <a:gd name="connsiteX0" fmla="*/ 1238936 w 3373761"/>
              <a:gd name="connsiteY0" fmla="*/ 554546 h 887274"/>
              <a:gd name="connsiteX1" fmla="*/ 1238936 w 3373761"/>
              <a:gd name="connsiteY1" fmla="*/ 554802 h 887274"/>
              <a:gd name="connsiteX2" fmla="*/ 1204175 w 3373761"/>
              <a:gd name="connsiteY2" fmla="*/ 571250 h 887274"/>
              <a:gd name="connsiteX3" fmla="*/ 1161570 w 3373761"/>
              <a:gd name="connsiteY3" fmla="*/ 579433 h 887274"/>
              <a:gd name="connsiteX4" fmla="*/ 1069055 w 3373761"/>
              <a:gd name="connsiteY4" fmla="*/ 592418 h 887274"/>
              <a:gd name="connsiteX5" fmla="*/ 1026315 w 3373761"/>
              <a:gd name="connsiteY5" fmla="*/ 602697 h 887274"/>
              <a:gd name="connsiteX6" fmla="*/ 989526 w 3373761"/>
              <a:gd name="connsiteY6" fmla="*/ 621092 h 887274"/>
              <a:gd name="connsiteX7" fmla="*/ 964639 w 3373761"/>
              <a:gd name="connsiteY7" fmla="*/ 651389 h 887274"/>
              <a:gd name="connsiteX8" fmla="*/ 955441 w 3373761"/>
              <a:gd name="connsiteY8" fmla="*/ 696835 h 887274"/>
              <a:gd name="connsiteX9" fmla="*/ 968967 w 3373761"/>
              <a:gd name="connsiteY9" fmla="*/ 735788 h 887274"/>
              <a:gd name="connsiteX10" fmla="*/ 1001428 w 3373761"/>
              <a:gd name="connsiteY10" fmla="*/ 760675 h 887274"/>
              <a:gd name="connsiteX11" fmla="*/ 1043086 w 3373761"/>
              <a:gd name="connsiteY11" fmla="*/ 773659 h 887274"/>
              <a:gd name="connsiteX12" fmla="*/ 1083663 w 3373761"/>
              <a:gd name="connsiteY12" fmla="*/ 777447 h 887274"/>
              <a:gd name="connsiteX13" fmla="*/ 1133437 w 3373761"/>
              <a:gd name="connsiteY13" fmla="*/ 771495 h 887274"/>
              <a:gd name="connsiteX14" fmla="*/ 1183752 w 3373761"/>
              <a:gd name="connsiteY14" fmla="*/ 750937 h 887274"/>
              <a:gd name="connsiteX15" fmla="*/ 1223246 w 3373761"/>
              <a:gd name="connsiteY15" fmla="*/ 713606 h 887274"/>
              <a:gd name="connsiteX16" fmla="*/ 1238936 w 3373761"/>
              <a:gd name="connsiteY16" fmla="*/ 658422 h 887274"/>
              <a:gd name="connsiteX17" fmla="*/ 1238936 w 3373761"/>
              <a:gd name="connsiteY17" fmla="*/ 554802 h 887274"/>
              <a:gd name="connsiteX18" fmla="*/ 1239477 w 3373761"/>
              <a:gd name="connsiteY18" fmla="*/ 554546 h 887274"/>
              <a:gd name="connsiteX19" fmla="*/ 3072993 w 3373761"/>
              <a:gd name="connsiteY19" fmla="*/ 332187 h 887274"/>
              <a:gd name="connsiteX20" fmla="*/ 3006448 w 3373761"/>
              <a:gd name="connsiteY20" fmla="*/ 345172 h 887274"/>
              <a:gd name="connsiteX21" fmla="*/ 2955051 w 3373761"/>
              <a:gd name="connsiteY21" fmla="*/ 380338 h 887274"/>
              <a:gd name="connsiteX22" fmla="*/ 2920967 w 3373761"/>
              <a:gd name="connsiteY22" fmla="*/ 433358 h 887274"/>
              <a:gd name="connsiteX23" fmla="*/ 2906900 w 3373761"/>
              <a:gd name="connsiteY23" fmla="*/ 499362 h 887274"/>
              <a:gd name="connsiteX24" fmla="*/ 3231512 w 3373761"/>
              <a:gd name="connsiteY24" fmla="*/ 499362 h 887274"/>
              <a:gd name="connsiteX25" fmla="*/ 3217446 w 3373761"/>
              <a:gd name="connsiteY25" fmla="*/ 436063 h 887274"/>
              <a:gd name="connsiteX26" fmla="*/ 3185525 w 3373761"/>
              <a:gd name="connsiteY26" fmla="*/ 383043 h 887274"/>
              <a:gd name="connsiteX27" fmla="*/ 3136833 w 3373761"/>
              <a:gd name="connsiteY27" fmla="*/ 346254 h 887274"/>
              <a:gd name="connsiteX28" fmla="*/ 3072993 w 3373761"/>
              <a:gd name="connsiteY28" fmla="*/ 332187 h 887274"/>
              <a:gd name="connsiteX29" fmla="*/ 2180851 w 3373761"/>
              <a:gd name="connsiteY29" fmla="*/ 240213 h 887274"/>
              <a:gd name="connsiteX30" fmla="*/ 2692115 w 3373761"/>
              <a:gd name="connsiteY30" fmla="*/ 240213 h 887274"/>
              <a:gd name="connsiteX31" fmla="*/ 2692115 w 3373761"/>
              <a:gd name="connsiteY31" fmla="*/ 337597 h 887274"/>
              <a:gd name="connsiteX32" fmla="*/ 2331796 w 3373761"/>
              <a:gd name="connsiteY32" fmla="*/ 760133 h 887274"/>
              <a:gd name="connsiteX33" fmla="*/ 2710510 w 3373761"/>
              <a:gd name="connsiteY33" fmla="*/ 760133 h 887274"/>
              <a:gd name="connsiteX34" fmla="*/ 2710510 w 3373761"/>
              <a:gd name="connsiteY34" fmla="*/ 869960 h 887274"/>
              <a:gd name="connsiteX35" fmla="*/ 2156505 w 3373761"/>
              <a:gd name="connsiteY35" fmla="*/ 869960 h 887274"/>
              <a:gd name="connsiteX36" fmla="*/ 2156505 w 3373761"/>
              <a:gd name="connsiteY36" fmla="*/ 772577 h 887274"/>
              <a:gd name="connsiteX37" fmla="*/ 2504922 w 3373761"/>
              <a:gd name="connsiteY37" fmla="*/ 349499 h 887274"/>
              <a:gd name="connsiteX38" fmla="*/ 2180851 w 3373761"/>
              <a:gd name="connsiteY38" fmla="*/ 349499 h 887274"/>
              <a:gd name="connsiteX39" fmla="*/ 1123699 w 3373761"/>
              <a:gd name="connsiteY39" fmla="*/ 223442 h 887274"/>
              <a:gd name="connsiteX40" fmla="*/ 1215131 w 3373761"/>
              <a:gd name="connsiteY40" fmla="*/ 233180 h 887274"/>
              <a:gd name="connsiteX41" fmla="*/ 1296284 w 3373761"/>
              <a:gd name="connsiteY41" fmla="*/ 265101 h 887274"/>
              <a:gd name="connsiteX42" fmla="*/ 1354173 w 3373761"/>
              <a:gd name="connsiteY42" fmla="*/ 321908 h 887274"/>
              <a:gd name="connsiteX43" fmla="*/ 1376355 w 3373761"/>
              <a:gd name="connsiteY43" fmla="*/ 406307 h 887274"/>
              <a:gd name="connsiteX44" fmla="*/ 1376355 w 3373761"/>
              <a:gd name="connsiteY44" fmla="*/ 729837 h 887274"/>
              <a:gd name="connsiteX45" fmla="*/ 1378519 w 3373761"/>
              <a:gd name="connsiteY45" fmla="*/ 729837 h 887274"/>
              <a:gd name="connsiteX46" fmla="*/ 1385011 w 3373761"/>
              <a:gd name="connsiteY46" fmla="*/ 766626 h 887274"/>
              <a:gd name="connsiteX47" fmla="*/ 1410980 w 3373761"/>
              <a:gd name="connsiteY47" fmla="*/ 777447 h 887274"/>
              <a:gd name="connsiteX48" fmla="*/ 1425588 w 3373761"/>
              <a:gd name="connsiteY48" fmla="*/ 777447 h 887274"/>
              <a:gd name="connsiteX49" fmla="*/ 1445064 w 3373761"/>
              <a:gd name="connsiteY49" fmla="*/ 775283 h 887274"/>
              <a:gd name="connsiteX50" fmla="*/ 1445064 w 3373761"/>
              <a:gd name="connsiteY50" fmla="*/ 871584 h 887274"/>
              <a:gd name="connsiteX51" fmla="*/ 1426129 w 3373761"/>
              <a:gd name="connsiteY51" fmla="*/ 876994 h 887274"/>
              <a:gd name="connsiteX52" fmla="*/ 1402324 w 3373761"/>
              <a:gd name="connsiteY52" fmla="*/ 882405 h 887274"/>
              <a:gd name="connsiteX53" fmla="*/ 1377978 w 3373761"/>
              <a:gd name="connsiteY53" fmla="*/ 886192 h 887274"/>
              <a:gd name="connsiteX54" fmla="*/ 1357419 w 3373761"/>
              <a:gd name="connsiteY54" fmla="*/ 887274 h 887274"/>
              <a:gd name="connsiteX55" fmla="*/ 1286545 w 3373761"/>
              <a:gd name="connsiteY55" fmla="*/ 869961 h 887274"/>
              <a:gd name="connsiteX56" fmla="*/ 1249756 w 3373761"/>
              <a:gd name="connsiteY56" fmla="*/ 810449 h 887274"/>
              <a:gd name="connsiteX57" fmla="*/ 1148044 w 3373761"/>
              <a:gd name="connsiteY57" fmla="*/ 868879 h 887274"/>
              <a:gd name="connsiteX58" fmla="*/ 1031725 w 3373761"/>
              <a:gd name="connsiteY58" fmla="*/ 887274 h 887274"/>
              <a:gd name="connsiteX59" fmla="*/ 950031 w 3373761"/>
              <a:gd name="connsiteY59" fmla="*/ 875912 h 887274"/>
              <a:gd name="connsiteX60" fmla="*/ 881322 w 3373761"/>
              <a:gd name="connsiteY60" fmla="*/ 841828 h 887274"/>
              <a:gd name="connsiteX61" fmla="*/ 833712 w 3373761"/>
              <a:gd name="connsiteY61" fmla="*/ 784480 h 887274"/>
              <a:gd name="connsiteX62" fmla="*/ 815858 w 3373761"/>
              <a:gd name="connsiteY62" fmla="*/ 703327 h 887274"/>
              <a:gd name="connsiteX63" fmla="*/ 836958 w 3373761"/>
              <a:gd name="connsiteY63" fmla="*/ 608107 h 887274"/>
              <a:gd name="connsiteX64" fmla="*/ 893224 w 3373761"/>
              <a:gd name="connsiteY64" fmla="*/ 550759 h 887274"/>
              <a:gd name="connsiteX65" fmla="*/ 971131 w 3373761"/>
              <a:gd name="connsiteY65" fmla="*/ 521003 h 887274"/>
              <a:gd name="connsiteX66" fmla="*/ 1058235 w 3373761"/>
              <a:gd name="connsiteY66" fmla="*/ 506937 h 887274"/>
              <a:gd name="connsiteX67" fmla="*/ 1130191 w 3373761"/>
              <a:gd name="connsiteY67" fmla="*/ 496657 h 887274"/>
              <a:gd name="connsiteX68" fmla="*/ 1190244 w 3373761"/>
              <a:gd name="connsiteY68" fmla="*/ 486378 h 887274"/>
              <a:gd name="connsiteX69" fmla="*/ 1231903 w 3373761"/>
              <a:gd name="connsiteY69" fmla="*/ 463655 h 887274"/>
              <a:gd name="connsiteX70" fmla="*/ 1247051 w 3373761"/>
              <a:gd name="connsiteY70" fmla="*/ 418209 h 887274"/>
              <a:gd name="connsiteX71" fmla="*/ 1234066 w 3373761"/>
              <a:gd name="connsiteY71" fmla="*/ 374387 h 887274"/>
              <a:gd name="connsiteX72" fmla="*/ 1202146 w 3373761"/>
              <a:gd name="connsiteY72" fmla="*/ 348418 h 887274"/>
              <a:gd name="connsiteX73" fmla="*/ 1159947 w 3373761"/>
              <a:gd name="connsiteY73" fmla="*/ 335974 h 887274"/>
              <a:gd name="connsiteX74" fmla="*/ 1116124 w 3373761"/>
              <a:gd name="connsiteY74" fmla="*/ 332728 h 887274"/>
              <a:gd name="connsiteX75" fmla="*/ 1019823 w 3373761"/>
              <a:gd name="connsiteY75" fmla="*/ 357074 h 887274"/>
              <a:gd name="connsiteX76" fmla="*/ 977082 w 3373761"/>
              <a:gd name="connsiteY76" fmla="*/ 432817 h 887274"/>
              <a:gd name="connsiteX77" fmla="*/ 838040 w 3373761"/>
              <a:gd name="connsiteY77" fmla="*/ 432817 h 887274"/>
              <a:gd name="connsiteX78" fmla="*/ 867255 w 3373761"/>
              <a:gd name="connsiteY78" fmla="*/ 331646 h 887274"/>
              <a:gd name="connsiteX79" fmla="*/ 932177 w 3373761"/>
              <a:gd name="connsiteY79" fmla="*/ 267265 h 887274"/>
              <a:gd name="connsiteX80" fmla="*/ 1021446 w 3373761"/>
              <a:gd name="connsiteY80" fmla="*/ 233180 h 887274"/>
              <a:gd name="connsiteX81" fmla="*/ 1123699 w 3373761"/>
              <a:gd name="connsiteY81" fmla="*/ 223442 h 887274"/>
              <a:gd name="connsiteX82" fmla="*/ 3074075 w 3373761"/>
              <a:gd name="connsiteY82" fmla="*/ 222901 h 887274"/>
              <a:gd name="connsiteX83" fmla="*/ 3207166 w 3373761"/>
              <a:gd name="connsiteY83" fmla="*/ 253739 h 887274"/>
              <a:gd name="connsiteX84" fmla="*/ 3305091 w 3373761"/>
              <a:gd name="connsiteY84" fmla="*/ 335974 h 887274"/>
              <a:gd name="connsiteX85" fmla="*/ 3361898 w 3373761"/>
              <a:gd name="connsiteY85" fmla="*/ 453376 h 887274"/>
              <a:gd name="connsiteX86" fmla="*/ 3371095 w 3373761"/>
              <a:gd name="connsiteY86" fmla="*/ 590254 h 887274"/>
              <a:gd name="connsiteX87" fmla="*/ 2907982 w 3373761"/>
              <a:gd name="connsiteY87" fmla="*/ 590254 h 887274"/>
              <a:gd name="connsiteX88" fmla="*/ 2907982 w 3373761"/>
              <a:gd name="connsiteY88" fmla="*/ 590795 h 887274"/>
              <a:gd name="connsiteX89" fmla="*/ 2918262 w 3373761"/>
              <a:gd name="connsiteY89" fmla="*/ 661668 h 887274"/>
              <a:gd name="connsiteX90" fmla="*/ 2949099 w 3373761"/>
              <a:gd name="connsiteY90" fmla="*/ 721181 h 887274"/>
              <a:gd name="connsiteX91" fmla="*/ 3001578 w 3373761"/>
              <a:gd name="connsiteY91" fmla="*/ 761757 h 887274"/>
              <a:gd name="connsiteX92" fmla="*/ 3077321 w 3373761"/>
              <a:gd name="connsiteY92" fmla="*/ 776906 h 887274"/>
              <a:gd name="connsiteX93" fmla="*/ 3175246 w 3373761"/>
              <a:gd name="connsiteY93" fmla="*/ 750937 h 887274"/>
              <a:gd name="connsiteX94" fmla="*/ 3230430 w 3373761"/>
              <a:gd name="connsiteY94" fmla="*/ 672489 h 887274"/>
              <a:gd name="connsiteX95" fmla="*/ 3361898 w 3373761"/>
              <a:gd name="connsiteY95" fmla="*/ 672489 h 887274"/>
              <a:gd name="connsiteX96" fmla="*/ 3324027 w 3373761"/>
              <a:gd name="connsiteY96" fmla="*/ 763921 h 887274"/>
              <a:gd name="connsiteX97" fmla="*/ 3259645 w 3373761"/>
              <a:gd name="connsiteY97" fmla="*/ 831549 h 887274"/>
              <a:gd name="connsiteX98" fmla="*/ 3175246 w 3373761"/>
              <a:gd name="connsiteY98" fmla="*/ 873207 h 887274"/>
              <a:gd name="connsiteX99" fmla="*/ 3077321 w 3373761"/>
              <a:gd name="connsiteY99" fmla="*/ 887274 h 887274"/>
              <a:gd name="connsiteX100" fmla="*/ 2945853 w 3373761"/>
              <a:gd name="connsiteY100" fmla="*/ 862928 h 887274"/>
              <a:gd name="connsiteX101" fmla="*/ 2849011 w 3373761"/>
              <a:gd name="connsiteY101" fmla="*/ 794759 h 887274"/>
              <a:gd name="connsiteX102" fmla="*/ 2789498 w 3373761"/>
              <a:gd name="connsiteY102" fmla="*/ 689801 h 887274"/>
              <a:gd name="connsiteX103" fmla="*/ 2769481 w 3373761"/>
              <a:gd name="connsiteY103" fmla="*/ 555628 h 887274"/>
              <a:gd name="connsiteX104" fmla="*/ 2790581 w 3373761"/>
              <a:gd name="connsiteY104" fmla="*/ 428489 h 887274"/>
              <a:gd name="connsiteX105" fmla="*/ 2851716 w 3373761"/>
              <a:gd name="connsiteY105" fmla="*/ 322449 h 887274"/>
              <a:gd name="connsiteX106" fmla="*/ 2947476 w 3373761"/>
              <a:gd name="connsiteY106" fmla="*/ 249952 h 887274"/>
              <a:gd name="connsiteX107" fmla="*/ 3074075 w 3373761"/>
              <a:gd name="connsiteY107" fmla="*/ 222901 h 887274"/>
              <a:gd name="connsiteX108" fmla="*/ 1845419 w 3373761"/>
              <a:gd name="connsiteY108" fmla="*/ 222901 h 887274"/>
              <a:gd name="connsiteX109" fmla="*/ 2008807 w 3373761"/>
              <a:gd name="connsiteY109" fmla="*/ 276462 h 887274"/>
              <a:gd name="connsiteX110" fmla="*/ 2068319 w 3373761"/>
              <a:gd name="connsiteY110" fmla="*/ 437145 h 887274"/>
              <a:gd name="connsiteX111" fmla="*/ 2068319 w 3373761"/>
              <a:gd name="connsiteY111" fmla="*/ 869420 h 887274"/>
              <a:gd name="connsiteX112" fmla="*/ 1929277 w 3373761"/>
              <a:gd name="connsiteY112" fmla="*/ 869420 h 887274"/>
              <a:gd name="connsiteX113" fmla="*/ 1929277 w 3373761"/>
              <a:gd name="connsiteY113" fmla="*/ 473934 h 887274"/>
              <a:gd name="connsiteX114" fmla="*/ 1897357 w 3373761"/>
              <a:gd name="connsiteY114" fmla="*/ 366271 h 887274"/>
              <a:gd name="connsiteX115" fmla="*/ 1805925 w 3373761"/>
              <a:gd name="connsiteY115" fmla="*/ 332728 h 887274"/>
              <a:gd name="connsiteX116" fmla="*/ 1742625 w 3373761"/>
              <a:gd name="connsiteY116" fmla="*/ 345713 h 887274"/>
              <a:gd name="connsiteX117" fmla="*/ 1695016 w 3373761"/>
              <a:gd name="connsiteY117" fmla="*/ 380879 h 887274"/>
              <a:gd name="connsiteX118" fmla="*/ 1664719 w 3373761"/>
              <a:gd name="connsiteY118" fmla="*/ 433899 h 887274"/>
              <a:gd name="connsiteX119" fmla="*/ 1653898 w 3373761"/>
              <a:gd name="connsiteY119" fmla="*/ 498280 h 887274"/>
              <a:gd name="connsiteX120" fmla="*/ 1653898 w 3373761"/>
              <a:gd name="connsiteY120" fmla="*/ 869961 h 887274"/>
              <a:gd name="connsiteX121" fmla="*/ 1514856 w 3373761"/>
              <a:gd name="connsiteY121" fmla="*/ 869961 h 887274"/>
              <a:gd name="connsiteX122" fmla="*/ 1514856 w 3373761"/>
              <a:gd name="connsiteY122" fmla="*/ 240214 h 887274"/>
              <a:gd name="connsiteX123" fmla="*/ 1515938 w 3373761"/>
              <a:gd name="connsiteY123" fmla="*/ 240214 h 887274"/>
              <a:gd name="connsiteX124" fmla="*/ 1647406 w 3373761"/>
              <a:gd name="connsiteY124" fmla="*/ 240214 h 887274"/>
              <a:gd name="connsiteX125" fmla="*/ 1647406 w 3373761"/>
              <a:gd name="connsiteY125" fmla="*/ 332728 h 887274"/>
              <a:gd name="connsiteX126" fmla="*/ 1649570 w 3373761"/>
              <a:gd name="connsiteY126" fmla="*/ 334892 h 887274"/>
              <a:gd name="connsiteX127" fmla="*/ 1732346 w 3373761"/>
              <a:gd name="connsiteY127" fmla="*/ 252657 h 887274"/>
              <a:gd name="connsiteX128" fmla="*/ 1845419 w 3373761"/>
              <a:gd name="connsiteY128" fmla="*/ 222901 h 887274"/>
              <a:gd name="connsiteX129" fmla="*/ 0 w 3373761"/>
              <a:gd name="connsiteY129" fmla="*/ 0 h 887274"/>
              <a:gd name="connsiteX130" fmla="*/ 152568 w 3373761"/>
              <a:gd name="connsiteY130" fmla="*/ 0 h 887274"/>
              <a:gd name="connsiteX131" fmla="*/ 152568 w 3373761"/>
              <a:gd name="connsiteY131" fmla="*/ 346253 h 887274"/>
              <a:gd name="connsiteX132" fmla="*/ 548053 w 3373761"/>
              <a:gd name="connsiteY132" fmla="*/ 346253 h 887274"/>
              <a:gd name="connsiteX133" fmla="*/ 548053 w 3373761"/>
              <a:gd name="connsiteY133" fmla="*/ 0 h 887274"/>
              <a:gd name="connsiteX134" fmla="*/ 700621 w 3373761"/>
              <a:gd name="connsiteY134" fmla="*/ 0 h 887274"/>
              <a:gd name="connsiteX135" fmla="*/ 700621 w 3373761"/>
              <a:gd name="connsiteY135" fmla="*/ 869960 h 887274"/>
              <a:gd name="connsiteX136" fmla="*/ 548053 w 3373761"/>
              <a:gd name="connsiteY136" fmla="*/ 869960 h 887274"/>
              <a:gd name="connsiteX137" fmla="*/ 548053 w 3373761"/>
              <a:gd name="connsiteY137" fmla="*/ 477721 h 887274"/>
              <a:gd name="connsiteX138" fmla="*/ 152568 w 3373761"/>
              <a:gd name="connsiteY138" fmla="*/ 477721 h 887274"/>
              <a:gd name="connsiteX139" fmla="*/ 152568 w 3373761"/>
              <a:gd name="connsiteY139" fmla="*/ 869960 h 887274"/>
              <a:gd name="connsiteX140" fmla="*/ 0 w 3373761"/>
              <a:gd name="connsiteY140" fmla="*/ 869960 h 88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3373761" h="887274">
                <a:moveTo>
                  <a:pt x="1238936" y="554546"/>
                </a:moveTo>
                <a:lnTo>
                  <a:pt x="1238936" y="554802"/>
                </a:lnTo>
                <a:lnTo>
                  <a:pt x="1204175" y="571250"/>
                </a:lnTo>
                <a:cubicBezTo>
                  <a:pt x="1191191" y="575376"/>
                  <a:pt x="1176989" y="578081"/>
                  <a:pt x="1161570" y="579433"/>
                </a:cubicBezTo>
                <a:cubicBezTo>
                  <a:pt x="1130732" y="582138"/>
                  <a:pt x="1099894" y="586467"/>
                  <a:pt x="1069055" y="592418"/>
                </a:cubicBezTo>
                <a:cubicBezTo>
                  <a:pt x="1054448" y="595123"/>
                  <a:pt x="1040381" y="598369"/>
                  <a:pt x="1026315" y="602697"/>
                </a:cubicBezTo>
                <a:cubicBezTo>
                  <a:pt x="1012248" y="607025"/>
                  <a:pt x="1000346" y="613518"/>
                  <a:pt x="989526" y="621092"/>
                </a:cubicBezTo>
                <a:cubicBezTo>
                  <a:pt x="978705" y="628666"/>
                  <a:pt x="970590" y="638945"/>
                  <a:pt x="964639" y="651389"/>
                </a:cubicBezTo>
                <a:cubicBezTo>
                  <a:pt x="958687" y="663832"/>
                  <a:pt x="955441" y="678981"/>
                  <a:pt x="955441" y="696835"/>
                </a:cubicBezTo>
                <a:cubicBezTo>
                  <a:pt x="955441" y="712524"/>
                  <a:pt x="959770" y="725509"/>
                  <a:pt x="968967" y="735788"/>
                </a:cubicBezTo>
                <a:cubicBezTo>
                  <a:pt x="977623" y="746608"/>
                  <a:pt x="988444" y="754724"/>
                  <a:pt x="1001428" y="760675"/>
                </a:cubicBezTo>
                <a:cubicBezTo>
                  <a:pt x="1013872" y="766626"/>
                  <a:pt x="1027938" y="770954"/>
                  <a:pt x="1043086" y="773659"/>
                </a:cubicBezTo>
                <a:cubicBezTo>
                  <a:pt x="1058235" y="776365"/>
                  <a:pt x="1071760" y="777447"/>
                  <a:pt x="1083663" y="777447"/>
                </a:cubicBezTo>
                <a:cubicBezTo>
                  <a:pt x="1098811" y="777447"/>
                  <a:pt x="1115583" y="775283"/>
                  <a:pt x="1133437" y="771495"/>
                </a:cubicBezTo>
                <a:cubicBezTo>
                  <a:pt x="1151290" y="767708"/>
                  <a:pt x="1168062" y="760675"/>
                  <a:pt x="1183752" y="750937"/>
                </a:cubicBezTo>
                <a:cubicBezTo>
                  <a:pt x="1199441" y="741198"/>
                  <a:pt x="1212967" y="728755"/>
                  <a:pt x="1223246" y="713606"/>
                </a:cubicBezTo>
                <a:cubicBezTo>
                  <a:pt x="1233526" y="698458"/>
                  <a:pt x="1238936" y="680063"/>
                  <a:pt x="1238936" y="658422"/>
                </a:cubicBezTo>
                <a:lnTo>
                  <a:pt x="1238936" y="554802"/>
                </a:lnTo>
                <a:lnTo>
                  <a:pt x="1239477" y="554546"/>
                </a:lnTo>
                <a:close/>
                <a:moveTo>
                  <a:pt x="3072993" y="332187"/>
                </a:moveTo>
                <a:cubicBezTo>
                  <a:pt x="3048647" y="332187"/>
                  <a:pt x="3026466" y="336515"/>
                  <a:pt x="3006448" y="345172"/>
                </a:cubicBezTo>
                <a:cubicBezTo>
                  <a:pt x="2986430" y="353828"/>
                  <a:pt x="2969658" y="365730"/>
                  <a:pt x="2955051" y="380338"/>
                </a:cubicBezTo>
                <a:cubicBezTo>
                  <a:pt x="2940984" y="395486"/>
                  <a:pt x="2929623" y="412799"/>
                  <a:pt x="2920967" y="433358"/>
                </a:cubicBezTo>
                <a:cubicBezTo>
                  <a:pt x="2912310" y="453917"/>
                  <a:pt x="2907982" y="475557"/>
                  <a:pt x="2906900" y="499362"/>
                </a:cubicBezTo>
                <a:lnTo>
                  <a:pt x="3231512" y="499362"/>
                </a:lnTo>
                <a:cubicBezTo>
                  <a:pt x="3229889" y="477721"/>
                  <a:pt x="3225020" y="456081"/>
                  <a:pt x="3217446" y="436063"/>
                </a:cubicBezTo>
                <a:cubicBezTo>
                  <a:pt x="3209871" y="416045"/>
                  <a:pt x="3199051" y="398192"/>
                  <a:pt x="3185525" y="383043"/>
                </a:cubicBezTo>
                <a:cubicBezTo>
                  <a:pt x="3172000" y="367894"/>
                  <a:pt x="3155769" y="355992"/>
                  <a:pt x="3136833" y="346254"/>
                </a:cubicBezTo>
                <a:cubicBezTo>
                  <a:pt x="3117898" y="337056"/>
                  <a:pt x="3096257" y="332187"/>
                  <a:pt x="3072993" y="332187"/>
                </a:cubicBezTo>
                <a:close/>
                <a:moveTo>
                  <a:pt x="2180851" y="240213"/>
                </a:moveTo>
                <a:lnTo>
                  <a:pt x="2692115" y="240213"/>
                </a:lnTo>
                <a:lnTo>
                  <a:pt x="2692115" y="337597"/>
                </a:lnTo>
                <a:lnTo>
                  <a:pt x="2331796" y="760133"/>
                </a:lnTo>
                <a:lnTo>
                  <a:pt x="2710510" y="760133"/>
                </a:lnTo>
                <a:lnTo>
                  <a:pt x="2710510" y="869960"/>
                </a:lnTo>
                <a:lnTo>
                  <a:pt x="2156505" y="869960"/>
                </a:lnTo>
                <a:lnTo>
                  <a:pt x="2156505" y="772577"/>
                </a:lnTo>
                <a:lnTo>
                  <a:pt x="2504922" y="349499"/>
                </a:lnTo>
                <a:lnTo>
                  <a:pt x="2180851" y="349499"/>
                </a:lnTo>
                <a:close/>
                <a:moveTo>
                  <a:pt x="1123699" y="223442"/>
                </a:moveTo>
                <a:cubicBezTo>
                  <a:pt x="1154537" y="223442"/>
                  <a:pt x="1184834" y="226688"/>
                  <a:pt x="1215131" y="233180"/>
                </a:cubicBezTo>
                <a:cubicBezTo>
                  <a:pt x="1244887" y="239673"/>
                  <a:pt x="1271938" y="250493"/>
                  <a:pt x="1296284" y="265101"/>
                </a:cubicBezTo>
                <a:cubicBezTo>
                  <a:pt x="1320089" y="279708"/>
                  <a:pt x="1339565" y="298644"/>
                  <a:pt x="1354173" y="321908"/>
                </a:cubicBezTo>
                <a:cubicBezTo>
                  <a:pt x="1368781" y="345172"/>
                  <a:pt x="1376355" y="373305"/>
                  <a:pt x="1376355" y="406307"/>
                </a:cubicBezTo>
                <a:lnTo>
                  <a:pt x="1376355" y="729837"/>
                </a:lnTo>
                <a:lnTo>
                  <a:pt x="1378519" y="729837"/>
                </a:lnTo>
                <a:cubicBezTo>
                  <a:pt x="1378519" y="747150"/>
                  <a:pt x="1380683" y="759052"/>
                  <a:pt x="1385011" y="766626"/>
                </a:cubicBezTo>
                <a:cubicBezTo>
                  <a:pt x="1389339" y="773659"/>
                  <a:pt x="1397996" y="777447"/>
                  <a:pt x="1410980" y="777447"/>
                </a:cubicBezTo>
                <a:lnTo>
                  <a:pt x="1425588" y="777447"/>
                </a:lnTo>
                <a:cubicBezTo>
                  <a:pt x="1431539" y="777447"/>
                  <a:pt x="1438031" y="776906"/>
                  <a:pt x="1445064" y="775283"/>
                </a:cubicBezTo>
                <a:lnTo>
                  <a:pt x="1445064" y="871584"/>
                </a:lnTo>
                <a:cubicBezTo>
                  <a:pt x="1440195" y="873207"/>
                  <a:pt x="1433703" y="874830"/>
                  <a:pt x="1426129" y="876994"/>
                </a:cubicBezTo>
                <a:cubicBezTo>
                  <a:pt x="1418554" y="879158"/>
                  <a:pt x="1410439" y="880781"/>
                  <a:pt x="1402324" y="882405"/>
                </a:cubicBezTo>
                <a:cubicBezTo>
                  <a:pt x="1394209" y="884028"/>
                  <a:pt x="1386093" y="885110"/>
                  <a:pt x="1377978" y="886192"/>
                </a:cubicBezTo>
                <a:cubicBezTo>
                  <a:pt x="1369863" y="887274"/>
                  <a:pt x="1362829" y="887274"/>
                  <a:pt x="1357419" y="887274"/>
                </a:cubicBezTo>
                <a:cubicBezTo>
                  <a:pt x="1328745" y="887274"/>
                  <a:pt x="1305481" y="881323"/>
                  <a:pt x="1286545" y="869961"/>
                </a:cubicBezTo>
                <a:cubicBezTo>
                  <a:pt x="1267610" y="858600"/>
                  <a:pt x="1255707" y="838582"/>
                  <a:pt x="1249756" y="810449"/>
                </a:cubicBezTo>
                <a:cubicBezTo>
                  <a:pt x="1222164" y="837500"/>
                  <a:pt x="1188080" y="856977"/>
                  <a:pt x="1148044" y="868879"/>
                </a:cubicBezTo>
                <a:cubicBezTo>
                  <a:pt x="1108009" y="880781"/>
                  <a:pt x="1069055" y="887274"/>
                  <a:pt x="1031725" y="887274"/>
                </a:cubicBezTo>
                <a:cubicBezTo>
                  <a:pt x="1003051" y="887274"/>
                  <a:pt x="976000" y="883487"/>
                  <a:pt x="950031" y="875912"/>
                </a:cubicBezTo>
                <a:cubicBezTo>
                  <a:pt x="924062" y="868338"/>
                  <a:pt x="901339" y="856977"/>
                  <a:pt x="881322" y="841828"/>
                </a:cubicBezTo>
                <a:cubicBezTo>
                  <a:pt x="861304" y="826679"/>
                  <a:pt x="845614" y="807744"/>
                  <a:pt x="833712" y="784480"/>
                </a:cubicBezTo>
                <a:cubicBezTo>
                  <a:pt x="821809" y="761216"/>
                  <a:pt x="815858" y="734165"/>
                  <a:pt x="815858" y="703327"/>
                </a:cubicBezTo>
                <a:cubicBezTo>
                  <a:pt x="815858" y="664373"/>
                  <a:pt x="822891" y="632453"/>
                  <a:pt x="836958" y="608107"/>
                </a:cubicBezTo>
                <a:cubicBezTo>
                  <a:pt x="851024" y="583761"/>
                  <a:pt x="869960" y="564826"/>
                  <a:pt x="893224" y="550759"/>
                </a:cubicBezTo>
                <a:cubicBezTo>
                  <a:pt x="916488" y="537234"/>
                  <a:pt x="942457" y="526954"/>
                  <a:pt x="971131" y="521003"/>
                </a:cubicBezTo>
                <a:cubicBezTo>
                  <a:pt x="999805" y="515052"/>
                  <a:pt x="1029020" y="510183"/>
                  <a:pt x="1058235" y="506937"/>
                </a:cubicBezTo>
                <a:cubicBezTo>
                  <a:pt x="1083122" y="502067"/>
                  <a:pt x="1107468" y="498821"/>
                  <a:pt x="1130191" y="496657"/>
                </a:cubicBezTo>
                <a:cubicBezTo>
                  <a:pt x="1152913" y="494493"/>
                  <a:pt x="1172931" y="491247"/>
                  <a:pt x="1190244" y="486378"/>
                </a:cubicBezTo>
                <a:cubicBezTo>
                  <a:pt x="1207557" y="481509"/>
                  <a:pt x="1221623" y="473934"/>
                  <a:pt x="1231903" y="463655"/>
                </a:cubicBezTo>
                <a:cubicBezTo>
                  <a:pt x="1242182" y="453376"/>
                  <a:pt x="1247051" y="438227"/>
                  <a:pt x="1247051" y="418209"/>
                </a:cubicBezTo>
                <a:cubicBezTo>
                  <a:pt x="1247051" y="400356"/>
                  <a:pt x="1242723" y="385748"/>
                  <a:pt x="1234066" y="374387"/>
                </a:cubicBezTo>
                <a:cubicBezTo>
                  <a:pt x="1225410" y="363025"/>
                  <a:pt x="1215131" y="354369"/>
                  <a:pt x="1202146" y="348418"/>
                </a:cubicBezTo>
                <a:cubicBezTo>
                  <a:pt x="1189703" y="342466"/>
                  <a:pt x="1175636" y="338138"/>
                  <a:pt x="1159947" y="335974"/>
                </a:cubicBezTo>
                <a:cubicBezTo>
                  <a:pt x="1144257" y="333810"/>
                  <a:pt x="1129650" y="332728"/>
                  <a:pt x="1116124" y="332728"/>
                </a:cubicBezTo>
                <a:cubicBezTo>
                  <a:pt x="1077171" y="332728"/>
                  <a:pt x="1045251" y="340843"/>
                  <a:pt x="1019823" y="357074"/>
                </a:cubicBezTo>
                <a:cubicBezTo>
                  <a:pt x="994395" y="373305"/>
                  <a:pt x="980328" y="398733"/>
                  <a:pt x="977082" y="432817"/>
                </a:cubicBezTo>
                <a:lnTo>
                  <a:pt x="838040" y="432817"/>
                </a:lnTo>
                <a:cubicBezTo>
                  <a:pt x="840745" y="392240"/>
                  <a:pt x="850483" y="358697"/>
                  <a:pt x="867255" y="331646"/>
                </a:cubicBezTo>
                <a:cubicBezTo>
                  <a:pt x="884568" y="305136"/>
                  <a:pt x="906208" y="283495"/>
                  <a:pt x="932177" y="267265"/>
                </a:cubicBezTo>
                <a:cubicBezTo>
                  <a:pt x="958687" y="251034"/>
                  <a:pt x="988444" y="239673"/>
                  <a:pt x="1021446" y="233180"/>
                </a:cubicBezTo>
                <a:cubicBezTo>
                  <a:pt x="1054448" y="226688"/>
                  <a:pt x="1088532" y="223442"/>
                  <a:pt x="1123699" y="223442"/>
                </a:cubicBezTo>
                <a:close/>
                <a:moveTo>
                  <a:pt x="3074075" y="222901"/>
                </a:moveTo>
                <a:cubicBezTo>
                  <a:pt x="3123849" y="222901"/>
                  <a:pt x="3168212" y="233180"/>
                  <a:pt x="3207166" y="253739"/>
                </a:cubicBezTo>
                <a:cubicBezTo>
                  <a:pt x="3246660" y="274298"/>
                  <a:pt x="3279122" y="301890"/>
                  <a:pt x="3305091" y="335974"/>
                </a:cubicBezTo>
                <a:cubicBezTo>
                  <a:pt x="3331060" y="370059"/>
                  <a:pt x="3349995" y="409012"/>
                  <a:pt x="3361898" y="453376"/>
                </a:cubicBezTo>
                <a:cubicBezTo>
                  <a:pt x="3373800" y="497739"/>
                  <a:pt x="3376505" y="543185"/>
                  <a:pt x="3371095" y="590254"/>
                </a:cubicBezTo>
                <a:lnTo>
                  <a:pt x="2907982" y="590254"/>
                </a:lnTo>
                <a:lnTo>
                  <a:pt x="2907982" y="590795"/>
                </a:lnTo>
                <a:cubicBezTo>
                  <a:pt x="2907982" y="615141"/>
                  <a:pt x="2911228" y="638945"/>
                  <a:pt x="2918262" y="661668"/>
                </a:cubicBezTo>
                <a:cubicBezTo>
                  <a:pt x="2925295" y="684391"/>
                  <a:pt x="2935574" y="704409"/>
                  <a:pt x="2949099" y="721181"/>
                </a:cubicBezTo>
                <a:cubicBezTo>
                  <a:pt x="2963166" y="738493"/>
                  <a:pt x="2980479" y="752019"/>
                  <a:pt x="3001578" y="761757"/>
                </a:cubicBezTo>
                <a:cubicBezTo>
                  <a:pt x="3022678" y="772036"/>
                  <a:pt x="3048106" y="776906"/>
                  <a:pt x="3077321" y="776906"/>
                </a:cubicBezTo>
                <a:cubicBezTo>
                  <a:pt x="3117898" y="776906"/>
                  <a:pt x="3150359" y="768249"/>
                  <a:pt x="3175246" y="750937"/>
                </a:cubicBezTo>
                <a:cubicBezTo>
                  <a:pt x="3200133" y="733624"/>
                  <a:pt x="3218528" y="707114"/>
                  <a:pt x="3230430" y="672489"/>
                </a:cubicBezTo>
                <a:lnTo>
                  <a:pt x="3361898" y="672489"/>
                </a:lnTo>
                <a:cubicBezTo>
                  <a:pt x="3354324" y="706573"/>
                  <a:pt x="3341880" y="736870"/>
                  <a:pt x="3324027" y="763921"/>
                </a:cubicBezTo>
                <a:cubicBezTo>
                  <a:pt x="3306173" y="790431"/>
                  <a:pt x="3284532" y="813154"/>
                  <a:pt x="3259645" y="831549"/>
                </a:cubicBezTo>
                <a:cubicBezTo>
                  <a:pt x="3234217" y="849943"/>
                  <a:pt x="3206084" y="863469"/>
                  <a:pt x="3175246" y="873207"/>
                </a:cubicBezTo>
                <a:cubicBezTo>
                  <a:pt x="3143867" y="882405"/>
                  <a:pt x="3111405" y="887274"/>
                  <a:pt x="3077321" y="887274"/>
                </a:cubicBezTo>
                <a:cubicBezTo>
                  <a:pt x="3027547" y="887274"/>
                  <a:pt x="2983725" y="879158"/>
                  <a:pt x="2945853" y="862928"/>
                </a:cubicBezTo>
                <a:cubicBezTo>
                  <a:pt x="2907441" y="846697"/>
                  <a:pt x="2875521" y="823974"/>
                  <a:pt x="2849011" y="794759"/>
                </a:cubicBezTo>
                <a:cubicBezTo>
                  <a:pt x="2822501" y="765544"/>
                  <a:pt x="2802483" y="730378"/>
                  <a:pt x="2789498" y="689801"/>
                </a:cubicBezTo>
                <a:cubicBezTo>
                  <a:pt x="2775973" y="649225"/>
                  <a:pt x="2769481" y="604320"/>
                  <a:pt x="2769481" y="555628"/>
                </a:cubicBezTo>
                <a:cubicBezTo>
                  <a:pt x="2769481" y="510724"/>
                  <a:pt x="2776514" y="468524"/>
                  <a:pt x="2790581" y="428489"/>
                </a:cubicBezTo>
                <a:cubicBezTo>
                  <a:pt x="2804647" y="388453"/>
                  <a:pt x="2825206" y="352746"/>
                  <a:pt x="2851716" y="322449"/>
                </a:cubicBezTo>
                <a:cubicBezTo>
                  <a:pt x="2878226" y="292152"/>
                  <a:pt x="2910146" y="267806"/>
                  <a:pt x="2947476" y="249952"/>
                </a:cubicBezTo>
                <a:cubicBezTo>
                  <a:pt x="2984807" y="232098"/>
                  <a:pt x="3027006" y="222901"/>
                  <a:pt x="3074075" y="222901"/>
                </a:cubicBezTo>
                <a:close/>
                <a:moveTo>
                  <a:pt x="1845419" y="222901"/>
                </a:moveTo>
                <a:cubicBezTo>
                  <a:pt x="1914670" y="222901"/>
                  <a:pt x="1968772" y="240755"/>
                  <a:pt x="2008807" y="276462"/>
                </a:cubicBezTo>
                <a:cubicBezTo>
                  <a:pt x="2048302" y="312169"/>
                  <a:pt x="2068319" y="365730"/>
                  <a:pt x="2068319" y="437145"/>
                </a:cubicBezTo>
                <a:lnTo>
                  <a:pt x="2068319" y="869420"/>
                </a:lnTo>
                <a:lnTo>
                  <a:pt x="1929277" y="869420"/>
                </a:lnTo>
                <a:lnTo>
                  <a:pt x="1929277" y="473934"/>
                </a:lnTo>
                <a:cubicBezTo>
                  <a:pt x="1927654" y="424161"/>
                  <a:pt x="1916834" y="388453"/>
                  <a:pt x="1897357" y="366271"/>
                </a:cubicBezTo>
                <a:cubicBezTo>
                  <a:pt x="1877880" y="344090"/>
                  <a:pt x="1847583" y="332728"/>
                  <a:pt x="1805925" y="332728"/>
                </a:cubicBezTo>
                <a:cubicBezTo>
                  <a:pt x="1782120" y="332728"/>
                  <a:pt x="1761020" y="337056"/>
                  <a:pt x="1742625" y="345713"/>
                </a:cubicBezTo>
                <a:cubicBezTo>
                  <a:pt x="1723690" y="354369"/>
                  <a:pt x="1708000" y="366271"/>
                  <a:pt x="1695016" y="380879"/>
                </a:cubicBezTo>
                <a:cubicBezTo>
                  <a:pt x="1682031" y="396027"/>
                  <a:pt x="1671752" y="413340"/>
                  <a:pt x="1664719" y="433899"/>
                </a:cubicBezTo>
                <a:cubicBezTo>
                  <a:pt x="1657685" y="454458"/>
                  <a:pt x="1653898" y="475557"/>
                  <a:pt x="1653898" y="498280"/>
                </a:cubicBezTo>
                <a:lnTo>
                  <a:pt x="1653898" y="869961"/>
                </a:lnTo>
                <a:lnTo>
                  <a:pt x="1514856" y="869961"/>
                </a:lnTo>
                <a:lnTo>
                  <a:pt x="1514856" y="240214"/>
                </a:lnTo>
                <a:lnTo>
                  <a:pt x="1515938" y="240214"/>
                </a:lnTo>
                <a:lnTo>
                  <a:pt x="1647406" y="240214"/>
                </a:lnTo>
                <a:lnTo>
                  <a:pt x="1647406" y="332728"/>
                </a:lnTo>
                <a:lnTo>
                  <a:pt x="1649570" y="334892"/>
                </a:lnTo>
                <a:cubicBezTo>
                  <a:pt x="1670670" y="300267"/>
                  <a:pt x="1698262" y="272675"/>
                  <a:pt x="1732346" y="252657"/>
                </a:cubicBezTo>
                <a:cubicBezTo>
                  <a:pt x="1766430" y="232639"/>
                  <a:pt x="1804302" y="222901"/>
                  <a:pt x="1845419" y="222901"/>
                </a:cubicBezTo>
                <a:close/>
                <a:moveTo>
                  <a:pt x="0" y="0"/>
                </a:moveTo>
                <a:lnTo>
                  <a:pt x="152568" y="0"/>
                </a:lnTo>
                <a:lnTo>
                  <a:pt x="152568" y="346253"/>
                </a:lnTo>
                <a:lnTo>
                  <a:pt x="548053" y="346253"/>
                </a:lnTo>
                <a:lnTo>
                  <a:pt x="548053" y="0"/>
                </a:lnTo>
                <a:lnTo>
                  <a:pt x="700621" y="0"/>
                </a:lnTo>
                <a:lnTo>
                  <a:pt x="700621" y="869960"/>
                </a:lnTo>
                <a:lnTo>
                  <a:pt x="548053" y="869960"/>
                </a:lnTo>
                <a:lnTo>
                  <a:pt x="548053" y="477721"/>
                </a:lnTo>
                <a:lnTo>
                  <a:pt x="152568" y="477721"/>
                </a:lnTo>
                <a:lnTo>
                  <a:pt x="152568" y="869960"/>
                </a:lnTo>
                <a:lnTo>
                  <a:pt x="0" y="869960"/>
                </a:lnTo>
                <a:close/>
              </a:path>
            </a:pathLst>
          </a:custGeom>
          <a:solidFill>
            <a:schemeClr val="tx1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ijdelijke aanduiding voor tekst 20">
            <a:extLst>
              <a:ext uri="{FF2B5EF4-FFF2-40B4-BE49-F238E27FC236}">
                <a16:creationId xmlns:a16="http://schemas.microsoft.com/office/drawing/2014/main" id="{F030BBB2-78A9-B4C9-0232-F191DA2648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8932863"/>
            <a:ext cx="7924800" cy="1374775"/>
          </a:xfrm>
        </p:spPr>
        <p:txBody>
          <a:bodyPr anchor="b" anchorCtr="0"/>
          <a:lstStyle>
            <a:lvl1pPr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800" dirty="0" err="1"/>
              <a:t>Hier</a:t>
            </a:r>
            <a:r>
              <a:rPr lang="en-US" sz="4800" dirty="0"/>
              <a:t> is </a:t>
            </a:r>
            <a:r>
              <a:rPr lang="en-US" sz="4800" dirty="0" err="1"/>
              <a:t>ruimte</a:t>
            </a:r>
            <a:r>
              <a:rPr lang="en-US" sz="4800" dirty="0"/>
              <a:t> </a:t>
            </a:r>
            <a:br>
              <a:rPr lang="en-US" sz="4800" dirty="0"/>
            </a:br>
            <a:r>
              <a:rPr lang="en-US" sz="4800" dirty="0" err="1"/>
              <a:t>voor</a:t>
            </a:r>
            <a:r>
              <a:rPr lang="en-US" sz="4800" dirty="0"/>
              <a:t> </a:t>
            </a:r>
            <a:r>
              <a:rPr lang="en-US" sz="4800" dirty="0" err="1"/>
              <a:t>een</a:t>
            </a:r>
            <a:r>
              <a:rPr lang="en-US" sz="4800" dirty="0"/>
              <a:t> </a:t>
            </a:r>
            <a:r>
              <a:rPr lang="en-US" sz="4800" dirty="0" err="1"/>
              <a:t>ondertitel</a:t>
            </a:r>
            <a:endParaRPr lang="en-US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ED19CA3-8E88-8B10-260A-2ECEE032A2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8283" y="975149"/>
            <a:ext cx="3627910" cy="254153"/>
          </a:xfrm>
        </p:spPr>
        <p:txBody>
          <a:bodyPr/>
          <a:lstStyle>
            <a:lvl1pPr algn="r">
              <a:defRPr sz="1600" b="1">
                <a:latin typeface="+mn-lt"/>
              </a:defRPr>
            </a:lvl1pPr>
            <a:lvl2pPr algn="r">
              <a:defRPr sz="1600" b="1">
                <a:latin typeface="+mn-lt"/>
              </a:defRPr>
            </a:lvl2pPr>
            <a:lvl3pPr algn="r">
              <a:defRPr sz="1600" b="1">
                <a:latin typeface="+mn-lt"/>
              </a:defRPr>
            </a:lvl3pPr>
            <a:lvl4pPr algn="r">
              <a:defRPr sz="1600" b="1">
                <a:latin typeface="+mn-lt"/>
              </a:defRPr>
            </a:lvl4pPr>
            <a:lvl5pPr algn="r">
              <a:defRPr sz="1600" b="1">
                <a:latin typeface="+mn-lt"/>
              </a:defRPr>
            </a:lvl5pPr>
          </a:lstStyle>
          <a:p>
            <a:pPr lvl="0"/>
            <a:r>
              <a:rPr lang="nl-NL" dirty="0"/>
              <a:t>Kenniscentrum</a:t>
            </a:r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D9080B09-BA5E-D07B-F908-6D8034DAD3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68283" y="1222142"/>
            <a:ext cx="3627910" cy="254153"/>
          </a:xfrm>
        </p:spPr>
        <p:txBody>
          <a:bodyPr/>
          <a:lstStyle>
            <a:lvl1pPr algn="r">
              <a:defRPr sz="1600" b="0">
                <a:latin typeface="+mn-lt"/>
              </a:defRPr>
            </a:lvl1pPr>
            <a:lvl2pPr algn="r">
              <a:defRPr sz="1600" b="0">
                <a:latin typeface="+mn-lt"/>
              </a:defRPr>
            </a:lvl2pPr>
            <a:lvl3pPr algn="r">
              <a:defRPr sz="1600" b="0">
                <a:latin typeface="+mn-lt"/>
              </a:defRPr>
            </a:lvl3pPr>
            <a:lvl4pPr algn="r">
              <a:defRPr sz="1600" b="0">
                <a:latin typeface="+mn-lt"/>
              </a:defRPr>
            </a:lvl4pPr>
            <a:lvl5pPr algn="r">
              <a:defRPr sz="1600" b="0">
                <a:latin typeface="+mn-lt"/>
              </a:defRPr>
            </a:lvl5pPr>
            <a:lvl6pPr>
              <a:defRPr b="0"/>
            </a:lvl6pPr>
          </a:lstStyle>
          <a:p>
            <a:pPr lvl="2"/>
            <a:r>
              <a:rPr lang="nl-NL" dirty="0"/>
              <a:t>Kunst &amp; Samenleving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DFCD5C3-88E2-5F62-76E0-330A0FC5BC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0131" y="1007863"/>
            <a:ext cx="10537" cy="432000"/>
          </a:xfrm>
          <a:custGeom>
            <a:avLst/>
            <a:gdLst>
              <a:gd name="connsiteX0" fmla="*/ 0 w 10537"/>
              <a:gd name="connsiteY0" fmla="*/ 0 h 432000"/>
              <a:gd name="connsiteX1" fmla="*/ 10537 w 10537"/>
              <a:gd name="connsiteY1" fmla="*/ 0 h 432000"/>
              <a:gd name="connsiteX2" fmla="*/ 10537 w 10537"/>
              <a:gd name="connsiteY2" fmla="*/ 432000 h 432000"/>
              <a:gd name="connsiteX3" fmla="*/ 0 w 10537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37" h="432000">
                <a:moveTo>
                  <a:pt x="0" y="0"/>
                </a:moveTo>
                <a:lnTo>
                  <a:pt x="10537" y="0"/>
                </a:lnTo>
                <a:lnTo>
                  <a:pt x="10537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pPr lvl="0"/>
            <a:r>
              <a:rPr lang="nl-NL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1955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je - quoteslide - img right">
    <p:bg>
      <p:bgPr>
        <a:solidFill>
          <a:srgbClr val="EE7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3409AF89-1E2C-FBDC-569A-E9BA4E289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50038" y="0"/>
            <a:ext cx="13460412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90942" y="1539875"/>
            <a:ext cx="5109821" cy="8078788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60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“Dit is een tekstvlak met ruimte voor een passende citaat of </a:t>
            </a:r>
            <a:r>
              <a:rPr lang="nl-NL" dirty="0" err="1"/>
              <a:t>streamer</a:t>
            </a:r>
            <a:r>
              <a:rPr lang="nl-NL" dirty="0"/>
              <a:t>”</a:t>
            </a:r>
            <a:endParaRPr dirty="0"/>
          </a:p>
        </p:txBody>
      </p:sp>
      <p:sp>
        <p:nvSpPr>
          <p:cNvPr id="3" name="Tijdelijke aanduiding voor dianummer 4">
            <a:extLst>
              <a:ext uri="{FF2B5EF4-FFF2-40B4-BE49-F238E27FC236}">
                <a16:creationId xmlns:a16="http://schemas.microsoft.com/office/drawing/2014/main" id="{85B53A1B-2CB7-D7E4-2952-341B3EB8A81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364540"/>
      </p:ext>
    </p:extLst>
  </p:cSld>
  <p:clrMapOvr>
    <a:masterClrMapping/>
  </p:clrMapOvr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ars - quoteslide - img right">
    <p:bg>
      <p:bgPr>
        <a:solidFill>
          <a:srgbClr val="9E66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3409AF89-1E2C-FBDC-569A-E9BA4E289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50038" y="0"/>
            <a:ext cx="13460412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90942" y="1539875"/>
            <a:ext cx="5109821" cy="8078788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60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“Dit is een tekstvlak met ruimte voor een passende citaat of </a:t>
            </a:r>
            <a:r>
              <a:rPr lang="nl-NL" dirty="0" err="1"/>
              <a:t>streamer</a:t>
            </a:r>
            <a:r>
              <a:rPr lang="nl-NL" dirty="0"/>
              <a:t>”</a:t>
            </a:r>
            <a:endParaRPr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74889B8-44E2-4249-B51F-5E5C3AE5D8A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690704"/>
      </p:ext>
    </p:extLst>
  </p:cSld>
  <p:clrMapOvr>
    <a:masterClrMapping/>
  </p:clrMapOvr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uw  - quoteslide - img right">
    <p:bg>
      <p:bgPr>
        <a:solidFill>
          <a:srgbClr val="5784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3409AF89-1E2C-FBDC-569A-E9BA4E289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50038" y="0"/>
            <a:ext cx="13460412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90942" y="1539875"/>
            <a:ext cx="5109821" cy="8078788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60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“Dit is een tekstvlak met ruimte voor een passende citaat of </a:t>
            </a:r>
            <a:r>
              <a:rPr lang="nl-NL" dirty="0" err="1"/>
              <a:t>streamer</a:t>
            </a:r>
            <a:r>
              <a:rPr lang="nl-NL" dirty="0"/>
              <a:t>”</a:t>
            </a:r>
            <a:endParaRPr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A1A919E-6D9D-AFC3-E622-D98115742A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408905"/>
      </p:ext>
    </p:extLst>
  </p:cSld>
  <p:clrMapOvr>
    <a:masterClrMapping/>
  </p:clrMapOvr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en - quoteslide - img righ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3409AF89-1E2C-FBDC-569A-E9BA4E289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50038" y="0"/>
            <a:ext cx="13460412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90942" y="1539875"/>
            <a:ext cx="5109821" cy="8078788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60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“Dit is een tekstvlak met ruimte voor een passende citaat of </a:t>
            </a:r>
            <a:r>
              <a:rPr lang="nl-NL" dirty="0" err="1"/>
              <a:t>streamer</a:t>
            </a:r>
            <a:r>
              <a:rPr lang="nl-NL" dirty="0"/>
              <a:t>”</a:t>
            </a:r>
            <a:endParaRPr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0C66A5-1504-FD82-3166-576CA0642FD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566680"/>
      </p:ext>
    </p:extLst>
  </p:cSld>
  <p:clrMapOvr>
    <a:masterClrMapping/>
  </p:clrMapOvr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el - quoteslide - img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3409AF89-1E2C-FBDC-569A-E9BA4E289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50038" y="0"/>
            <a:ext cx="13460412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90942" y="1539875"/>
            <a:ext cx="5109821" cy="8078788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60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“Dit is een tekstvlak met ruimte voor een passende citaat of </a:t>
            </a:r>
            <a:r>
              <a:rPr lang="nl-NL" dirty="0" err="1"/>
              <a:t>streamer</a:t>
            </a:r>
            <a:r>
              <a:rPr lang="nl-NL" dirty="0"/>
              <a:t>”</a:t>
            </a:r>
            <a:endParaRPr dirty="0"/>
          </a:p>
        </p:txBody>
      </p:sp>
      <p:sp>
        <p:nvSpPr>
          <p:cNvPr id="3" name="Tijdelijke aanduiding voor dianummer 4">
            <a:extLst>
              <a:ext uri="{FF2B5EF4-FFF2-40B4-BE49-F238E27FC236}">
                <a16:creationId xmlns:a16="http://schemas.microsoft.com/office/drawing/2014/main" id="{5EC8182E-444F-5CBA-7BD9-B12D6CCB50B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840779"/>
      </p:ext>
    </p:extLst>
  </p:cSld>
  <p:clrMapOvr>
    <a:masterClrMapping/>
  </p:clrMapOvr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e - quoteslide - img righ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3409AF89-1E2C-FBDC-569A-E9BA4E289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50038" y="0"/>
            <a:ext cx="13460412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90942" y="1539875"/>
            <a:ext cx="5109821" cy="8078788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60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“Dit is een tekstvlak met ruimte voor een passende citaat of </a:t>
            </a:r>
            <a:r>
              <a:rPr lang="nl-NL" dirty="0" err="1"/>
              <a:t>streamer</a:t>
            </a:r>
            <a:r>
              <a:rPr lang="nl-NL" dirty="0"/>
              <a:t>”</a:t>
            </a:r>
            <a:endParaRPr dirty="0"/>
          </a:p>
        </p:txBody>
      </p:sp>
      <p:sp>
        <p:nvSpPr>
          <p:cNvPr id="3" name="Tijdelijke aanduiding voor dianummer 4">
            <a:extLst>
              <a:ext uri="{FF2B5EF4-FFF2-40B4-BE49-F238E27FC236}">
                <a16:creationId xmlns:a16="http://schemas.microsoft.com/office/drawing/2014/main" id="{E2123098-FA8D-31A3-6A63-9C0027778B5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671380"/>
      </p:ext>
    </p:extLst>
  </p:cSld>
  <p:clrMapOvr>
    <a:masterClrMapping/>
  </p:clrMapOvr>
  <p:hf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ige - quoteslide - img righ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3409AF89-1E2C-FBDC-569A-E9BA4E289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50038" y="0"/>
            <a:ext cx="13460412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90942" y="1539875"/>
            <a:ext cx="5109821" cy="8078788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60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“Dit is een tekstvlak met ruimte voor een passende citaat of </a:t>
            </a:r>
            <a:r>
              <a:rPr lang="nl-NL" dirty="0" err="1"/>
              <a:t>streamer</a:t>
            </a:r>
            <a:r>
              <a:rPr lang="nl-NL" dirty="0"/>
              <a:t>”</a:t>
            </a:r>
            <a:endParaRPr dirty="0"/>
          </a:p>
        </p:txBody>
      </p:sp>
      <p:sp>
        <p:nvSpPr>
          <p:cNvPr id="3" name="Tijdelijke aanduiding voor dianummer 4">
            <a:extLst>
              <a:ext uri="{FF2B5EF4-FFF2-40B4-BE49-F238E27FC236}">
                <a16:creationId xmlns:a16="http://schemas.microsoft.com/office/drawing/2014/main" id="{8E5C857A-E80E-069B-7E64-3E55B4CA49B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34498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lide - full - paarsgrij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697038"/>
            <a:ext cx="14699378" cy="7921625"/>
          </a:xfrm>
        </p:spPr>
        <p:txBody>
          <a:bodyPr anchor="ctr" anchorCtr="0"/>
          <a:lstStyle>
            <a:lvl1pPr algn="l">
              <a:lnSpc>
                <a:spcPct val="85000"/>
              </a:lnSpc>
              <a:defRPr sz="8800" spc="-50" baseline="0"/>
            </a:lvl1pPr>
          </a:lstStyle>
          <a:p>
            <a:r>
              <a:rPr lang="en-US" dirty="0"/>
              <a:t>“Stay hungry. Stay foolish. </a:t>
            </a:r>
            <a:br>
              <a:rPr lang="en-US" dirty="0"/>
            </a:br>
            <a:r>
              <a:rPr lang="en-US" dirty="0"/>
              <a:t>Never let go of your appetite </a:t>
            </a:r>
            <a:br>
              <a:rPr lang="en-US" dirty="0"/>
            </a:br>
            <a:r>
              <a:rPr lang="en-US" dirty="0"/>
              <a:t>to go after new ideas, </a:t>
            </a:r>
            <a:br>
              <a:rPr lang="en-US" dirty="0"/>
            </a:br>
            <a:r>
              <a:rPr lang="en-US" dirty="0"/>
              <a:t>new experiences, and </a:t>
            </a:r>
            <a:br>
              <a:rPr lang="en-US" dirty="0"/>
            </a:br>
            <a:r>
              <a:rPr lang="en-US" dirty="0"/>
              <a:t>new adventures.”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BF5BEB-886A-07E3-0FF9-504E74424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590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chtblauw - quoteslide - img righ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3409AF89-1E2C-FBDC-569A-E9BA4E289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50038" y="0"/>
            <a:ext cx="13460412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90942" y="1539875"/>
            <a:ext cx="5109821" cy="8078788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60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“Dit is een tekstvlak met ruimte voor een passende citaat of </a:t>
            </a:r>
            <a:r>
              <a:rPr lang="nl-NL" dirty="0" err="1"/>
              <a:t>streamer</a:t>
            </a:r>
            <a:r>
              <a:rPr lang="nl-NL" dirty="0"/>
              <a:t>”</a:t>
            </a:r>
            <a:endParaRPr dirty="0"/>
          </a:p>
        </p:txBody>
      </p:sp>
      <p:sp>
        <p:nvSpPr>
          <p:cNvPr id="3" name="Tijdelijke aanduiding voor dianummer 4">
            <a:extLst>
              <a:ext uri="{FF2B5EF4-FFF2-40B4-BE49-F238E27FC236}">
                <a16:creationId xmlns:a16="http://schemas.microsoft.com/office/drawing/2014/main" id="{9395E8FF-A347-5F06-4CB7-11FDA8BC677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287175"/>
      </p:ext>
    </p:extLst>
  </p:cSld>
  <p:clrMapOvr>
    <a:masterClrMapping/>
  </p:clrMapOvr>
  <p:hf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chtgroen - quoteslide - img r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3409AF89-1E2C-FBDC-569A-E9BA4E289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50038" y="0"/>
            <a:ext cx="13460412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90942" y="1539875"/>
            <a:ext cx="5109821" cy="8078788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60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“Dit is een tekstvlak met ruimte voor een passende citaat of </a:t>
            </a:r>
            <a:r>
              <a:rPr lang="nl-NL" dirty="0" err="1"/>
              <a:t>streamer</a:t>
            </a:r>
            <a:r>
              <a:rPr lang="nl-NL" dirty="0"/>
              <a:t>”</a:t>
            </a:r>
            <a:endParaRPr dirty="0"/>
          </a:p>
        </p:txBody>
      </p:sp>
      <p:sp>
        <p:nvSpPr>
          <p:cNvPr id="3" name="Tijdelijke aanduiding voor dianummer 4">
            <a:extLst>
              <a:ext uri="{FF2B5EF4-FFF2-40B4-BE49-F238E27FC236}">
                <a16:creationId xmlns:a16="http://schemas.microsoft.com/office/drawing/2014/main" id="{010DC53F-3ED9-3016-02B2-12089036CB5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929709"/>
      </p:ext>
    </p:extLst>
  </p:cSld>
  <p:clrMapOvr>
    <a:masterClrMapping/>
  </p:clrMapOvr>
  <p:hf hd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je- quoteslide - img lef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3409AF89-1E2C-FBDC-569A-E9BA4E289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3460412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4008100" y="1439863"/>
            <a:ext cx="5090795" cy="8178800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60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“Dit is een tekstvlak met ruimte voor een passende citaat of </a:t>
            </a:r>
            <a:r>
              <a:rPr lang="nl-NL" dirty="0" err="1"/>
              <a:t>streamer</a:t>
            </a:r>
            <a:r>
              <a:rPr lang="nl-NL" dirty="0"/>
              <a:t>”</a:t>
            </a:r>
            <a:endParaRPr dirty="0"/>
          </a:p>
        </p:txBody>
      </p:sp>
      <p:sp>
        <p:nvSpPr>
          <p:cNvPr id="7" name="Tijdelijke aanduiding voor dianummer 4">
            <a:extLst>
              <a:ext uri="{FF2B5EF4-FFF2-40B4-BE49-F238E27FC236}">
                <a16:creationId xmlns:a16="http://schemas.microsoft.com/office/drawing/2014/main" id="{79052558-4721-DCFA-0453-9AACC8BF063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721154"/>
      </p:ext>
    </p:extLst>
  </p:cSld>
  <p:clrMapOvr>
    <a:masterClrMapping/>
  </p:clrMapOvr>
  <p:hf hd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ars - quoteslide - img left">
    <p:bg>
      <p:bgPr>
        <a:solidFill>
          <a:srgbClr val="9E66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3409AF89-1E2C-FBDC-569A-E9BA4E289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3460412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4008100" y="1439863"/>
            <a:ext cx="5090795" cy="8178800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60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“Dit is een tekstvlak met ruimte voor een passende citaat of </a:t>
            </a:r>
            <a:r>
              <a:rPr lang="nl-NL" dirty="0" err="1"/>
              <a:t>streamer</a:t>
            </a:r>
            <a:r>
              <a:rPr lang="nl-NL" dirty="0"/>
              <a:t>”</a:t>
            </a:r>
            <a:endParaRPr dirty="0"/>
          </a:p>
        </p:txBody>
      </p:sp>
      <p:sp>
        <p:nvSpPr>
          <p:cNvPr id="4" name="Tijdelijke aanduiding voor dianummer 4">
            <a:extLst>
              <a:ext uri="{FF2B5EF4-FFF2-40B4-BE49-F238E27FC236}">
                <a16:creationId xmlns:a16="http://schemas.microsoft.com/office/drawing/2014/main" id="{A4D5C62D-EE63-D788-164A-025807A4088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008269"/>
      </p:ext>
    </p:extLst>
  </p:cSld>
  <p:clrMapOvr>
    <a:masterClrMapping/>
  </p:clrMapOvr>
  <p:hf hd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uw - quoteslide - img left">
    <p:bg>
      <p:bgPr>
        <a:solidFill>
          <a:srgbClr val="5784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3409AF89-1E2C-FBDC-569A-E9BA4E289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3460412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4008100" y="1439863"/>
            <a:ext cx="5090795" cy="8178800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60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“Dit is een tekstvlak met ruimte voor een passende citaat of </a:t>
            </a:r>
            <a:r>
              <a:rPr lang="nl-NL" dirty="0" err="1"/>
              <a:t>streamer</a:t>
            </a:r>
            <a:r>
              <a:rPr lang="nl-NL" dirty="0"/>
              <a:t>”</a:t>
            </a:r>
            <a:endParaRPr dirty="0"/>
          </a:p>
        </p:txBody>
      </p:sp>
      <p:sp>
        <p:nvSpPr>
          <p:cNvPr id="4" name="Tijdelijke aanduiding voor dianummer 4">
            <a:extLst>
              <a:ext uri="{FF2B5EF4-FFF2-40B4-BE49-F238E27FC236}">
                <a16:creationId xmlns:a16="http://schemas.microsoft.com/office/drawing/2014/main" id="{7E4CC580-1952-58C5-2222-ABC479AD299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370342"/>
      </p:ext>
    </p:extLst>
  </p:cSld>
  <p:clrMapOvr>
    <a:masterClrMapping/>
  </p:clrMapOvr>
  <p:hf hd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en - quoteslide - img lef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3409AF89-1E2C-FBDC-569A-E9BA4E289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3460412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4008100" y="1439863"/>
            <a:ext cx="5090795" cy="8178800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60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“Dit is een tekstvlak met ruimte voor een passende citaat of </a:t>
            </a:r>
            <a:r>
              <a:rPr lang="nl-NL" dirty="0" err="1"/>
              <a:t>streamer</a:t>
            </a:r>
            <a:r>
              <a:rPr lang="nl-NL" dirty="0"/>
              <a:t>”</a:t>
            </a:r>
            <a:endParaRPr dirty="0"/>
          </a:p>
        </p:txBody>
      </p:sp>
      <p:sp>
        <p:nvSpPr>
          <p:cNvPr id="4" name="Tijdelijke aanduiding voor dianummer 4">
            <a:extLst>
              <a:ext uri="{FF2B5EF4-FFF2-40B4-BE49-F238E27FC236}">
                <a16:creationId xmlns:a16="http://schemas.microsoft.com/office/drawing/2014/main" id="{855823F7-2286-8E4B-02D9-639DFABF9C1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528198"/>
      </p:ext>
    </p:extLst>
  </p:cSld>
  <p:clrMapOvr>
    <a:masterClrMapping/>
  </p:clrMapOvr>
  <p:hf hdr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el - quoteslide - img 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3409AF89-1E2C-FBDC-569A-E9BA4E289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3460412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4008100" y="1439863"/>
            <a:ext cx="5090795" cy="8178800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60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“Dit is een tekstvlak met ruimte voor een passende citaat of </a:t>
            </a:r>
            <a:r>
              <a:rPr lang="nl-NL" dirty="0" err="1"/>
              <a:t>streamer</a:t>
            </a:r>
            <a:r>
              <a:rPr lang="nl-NL" dirty="0"/>
              <a:t>”</a:t>
            </a:r>
            <a:endParaRPr dirty="0"/>
          </a:p>
        </p:txBody>
      </p:sp>
      <p:sp>
        <p:nvSpPr>
          <p:cNvPr id="4" name="Tijdelijke aanduiding voor dianummer 4">
            <a:extLst>
              <a:ext uri="{FF2B5EF4-FFF2-40B4-BE49-F238E27FC236}">
                <a16:creationId xmlns:a16="http://schemas.microsoft.com/office/drawing/2014/main" id="{2F845CA1-2AF6-9C54-7BFE-7328439A636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383515"/>
      </p:ext>
    </p:extLst>
  </p:cSld>
  <p:clrMapOvr>
    <a:masterClrMapping/>
  </p:clrMapOvr>
  <p:hf hd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e - quoteslide - img lef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3409AF89-1E2C-FBDC-569A-E9BA4E289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3460412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4008100" y="1439863"/>
            <a:ext cx="5090795" cy="8178800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60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“Dit is een tekstvlak met ruimte voor een passende citaat of </a:t>
            </a:r>
            <a:r>
              <a:rPr lang="nl-NL" dirty="0" err="1"/>
              <a:t>streamer</a:t>
            </a:r>
            <a:r>
              <a:rPr lang="nl-NL" dirty="0"/>
              <a:t>”</a:t>
            </a:r>
            <a:endParaRPr dirty="0"/>
          </a:p>
        </p:txBody>
      </p:sp>
      <p:sp>
        <p:nvSpPr>
          <p:cNvPr id="4" name="Tijdelijke aanduiding voor dianummer 4">
            <a:extLst>
              <a:ext uri="{FF2B5EF4-FFF2-40B4-BE49-F238E27FC236}">
                <a16:creationId xmlns:a16="http://schemas.microsoft.com/office/drawing/2014/main" id="{9FE6424D-F1F7-3679-4A3F-9D9E55D3449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75698"/>
      </p:ext>
    </p:extLst>
  </p:cSld>
  <p:clrMapOvr>
    <a:masterClrMapping/>
  </p:clrMapOvr>
  <p:hf hd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ige - quoteslide - img lef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3409AF89-1E2C-FBDC-569A-E9BA4E289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3460412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4008100" y="1439863"/>
            <a:ext cx="5090795" cy="8178800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60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“Dit is een tekstvlak met ruimte voor een passende citaat of </a:t>
            </a:r>
            <a:r>
              <a:rPr lang="nl-NL" dirty="0" err="1"/>
              <a:t>streamer</a:t>
            </a:r>
            <a:r>
              <a:rPr lang="nl-NL" dirty="0"/>
              <a:t>”</a:t>
            </a:r>
            <a:endParaRPr dirty="0"/>
          </a:p>
        </p:txBody>
      </p:sp>
      <p:sp>
        <p:nvSpPr>
          <p:cNvPr id="4" name="Tijdelijke aanduiding voor dianummer 4">
            <a:extLst>
              <a:ext uri="{FF2B5EF4-FFF2-40B4-BE49-F238E27FC236}">
                <a16:creationId xmlns:a16="http://schemas.microsoft.com/office/drawing/2014/main" id="{5204D2ED-2427-EE86-7C06-4F4CAD059EA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539829"/>
      </p:ext>
    </p:extLst>
  </p:cSld>
  <p:clrMapOvr>
    <a:masterClrMapping/>
  </p:clrMapOvr>
  <p:hf hd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chtblauw - quoteslide - img lef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3409AF89-1E2C-FBDC-569A-E9BA4E289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3460412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4008100" y="1439863"/>
            <a:ext cx="5090795" cy="8178800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60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“Dit is een tekstvlak met ruimte voor een passende citaat of </a:t>
            </a:r>
            <a:r>
              <a:rPr lang="nl-NL" dirty="0" err="1"/>
              <a:t>streamer</a:t>
            </a:r>
            <a:r>
              <a:rPr lang="nl-NL" dirty="0"/>
              <a:t>”</a:t>
            </a:r>
            <a:endParaRPr dirty="0"/>
          </a:p>
        </p:txBody>
      </p:sp>
      <p:sp>
        <p:nvSpPr>
          <p:cNvPr id="4" name="Tijdelijke aanduiding voor dianummer 4">
            <a:extLst>
              <a:ext uri="{FF2B5EF4-FFF2-40B4-BE49-F238E27FC236}">
                <a16:creationId xmlns:a16="http://schemas.microsoft.com/office/drawing/2014/main" id="{0E20DC63-FF9C-97CC-B58E-D71982235DF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644787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lide - full - blauwgrij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697038"/>
            <a:ext cx="14699378" cy="7921625"/>
          </a:xfrm>
        </p:spPr>
        <p:txBody>
          <a:bodyPr anchor="ctr" anchorCtr="0"/>
          <a:lstStyle>
            <a:lvl1pPr algn="l">
              <a:lnSpc>
                <a:spcPct val="85000"/>
              </a:lnSpc>
              <a:defRPr sz="8800" spc="-50" baseline="0"/>
            </a:lvl1pPr>
          </a:lstStyle>
          <a:p>
            <a:r>
              <a:rPr lang="en-US" dirty="0"/>
              <a:t>“Stay hungry. Stay foolish. </a:t>
            </a:r>
            <a:br>
              <a:rPr lang="en-US" dirty="0"/>
            </a:br>
            <a:r>
              <a:rPr lang="en-US" dirty="0"/>
              <a:t>Never let go of your appetite </a:t>
            </a:r>
            <a:br>
              <a:rPr lang="en-US" dirty="0"/>
            </a:br>
            <a:r>
              <a:rPr lang="en-US" dirty="0"/>
              <a:t>to go after new ideas, </a:t>
            </a:r>
            <a:br>
              <a:rPr lang="en-US" dirty="0"/>
            </a:br>
            <a:r>
              <a:rPr lang="en-US" dirty="0"/>
              <a:t>new experiences, and </a:t>
            </a:r>
            <a:br>
              <a:rPr lang="en-US" dirty="0"/>
            </a:br>
            <a:r>
              <a:rPr lang="en-US" dirty="0"/>
              <a:t>new adventures.”</a:t>
            </a:r>
          </a:p>
        </p:txBody>
      </p:sp>
      <p:sp>
        <p:nvSpPr>
          <p:cNvPr id="9" name="Tijdelijke aanduiding voor dianummer 4">
            <a:extLst>
              <a:ext uri="{FF2B5EF4-FFF2-40B4-BE49-F238E27FC236}">
                <a16:creationId xmlns:a16="http://schemas.microsoft.com/office/drawing/2014/main" id="{D3AC87B2-BF17-C8E2-2E59-701EA945A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3074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chtgroen - quoteslide - img le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3409AF89-1E2C-FBDC-569A-E9BA4E289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3460412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4008100" y="1439863"/>
            <a:ext cx="5090795" cy="8178800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60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“Dit is een tekstvlak met ruimte voor een passende citaat of </a:t>
            </a:r>
            <a:r>
              <a:rPr lang="nl-NL" dirty="0" err="1"/>
              <a:t>streamer</a:t>
            </a:r>
            <a:r>
              <a:rPr lang="nl-NL" dirty="0"/>
              <a:t>”</a:t>
            </a:r>
            <a:endParaRPr dirty="0"/>
          </a:p>
        </p:txBody>
      </p:sp>
      <p:sp>
        <p:nvSpPr>
          <p:cNvPr id="4" name="Tijdelijke aanduiding voor dianummer 4">
            <a:extLst>
              <a:ext uri="{FF2B5EF4-FFF2-40B4-BE49-F238E27FC236}">
                <a16:creationId xmlns:a16="http://schemas.microsoft.com/office/drawing/2014/main" id="{1A06FE41-971C-061E-4ED1-3FF73B900B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728619"/>
      </p:ext>
    </p:extLst>
  </p:cSld>
  <p:clrMapOvr>
    <a:masterClrMapping/>
  </p:clrMapOvr>
  <p:hf hdr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je - titleslide - small img r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10">
            <a:extLst>
              <a:ext uri="{FF2B5EF4-FFF2-40B4-BE49-F238E27FC236}">
                <a16:creationId xmlns:a16="http://schemas.microsoft.com/office/drawing/2014/main" id="{08FF4484-021D-BD89-51F0-B384D890E06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436600" y="0"/>
            <a:ext cx="66738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BFAB9EDC-B866-97EA-BE81-DD08C5528358}"/>
              </a:ext>
            </a:extLst>
          </p:cNvPr>
          <p:cNvSpPr/>
          <p:nvPr userDrawn="1"/>
        </p:nvSpPr>
        <p:spPr>
          <a:xfrm>
            <a:off x="1019148" y="795338"/>
            <a:ext cx="863168" cy="866202"/>
          </a:xfrm>
          <a:custGeom>
            <a:avLst/>
            <a:gdLst>
              <a:gd name="connsiteX0" fmla="*/ 868878 w 1738838"/>
              <a:gd name="connsiteY0" fmla="*/ 1143175 h 1746413"/>
              <a:gd name="connsiteX1" fmla="*/ 1636044 w 1738838"/>
              <a:gd name="connsiteY1" fmla="*/ 1298448 h 1746413"/>
              <a:gd name="connsiteX2" fmla="*/ 1402324 w 1738838"/>
              <a:gd name="connsiteY2" fmla="*/ 1567876 h 1746413"/>
              <a:gd name="connsiteX3" fmla="*/ 868878 w 1738838"/>
              <a:gd name="connsiteY3" fmla="*/ 1143175 h 1746413"/>
              <a:gd name="connsiteX4" fmla="*/ 3246 w 1738838"/>
              <a:gd name="connsiteY4" fmla="*/ 947867 h 1746413"/>
              <a:gd name="connsiteX5" fmla="*/ 47069 w 1738838"/>
              <a:gd name="connsiteY5" fmla="*/ 957605 h 1746413"/>
              <a:gd name="connsiteX6" fmla="*/ 1096106 w 1738838"/>
              <a:gd name="connsiteY6" fmla="*/ 1717739 h 1746413"/>
              <a:gd name="connsiteX7" fmla="*/ 873206 w 1738838"/>
              <a:gd name="connsiteY7" fmla="*/ 1746413 h 1746413"/>
              <a:gd name="connsiteX8" fmla="*/ 3246 w 1738838"/>
              <a:gd name="connsiteY8" fmla="*/ 947867 h 1746413"/>
              <a:gd name="connsiteX9" fmla="*/ 1625224 w 1738838"/>
              <a:gd name="connsiteY9" fmla="*/ 429569 h 1746413"/>
              <a:gd name="connsiteX10" fmla="*/ 1738838 w 1738838"/>
              <a:gd name="connsiteY10" fmla="*/ 759050 h 1746413"/>
              <a:gd name="connsiteX11" fmla="*/ 1124780 w 1738838"/>
              <a:gd name="connsiteY11" fmla="*/ 1050119 h 1746413"/>
              <a:gd name="connsiteX12" fmla="*/ 474474 w 1738838"/>
              <a:gd name="connsiteY12" fmla="*/ 984115 h 1746413"/>
              <a:gd name="connsiteX13" fmla="*/ 1625224 w 1738838"/>
              <a:gd name="connsiteY13" fmla="*/ 429569 h 1746413"/>
              <a:gd name="connsiteX14" fmla="*/ 873206 w 1738838"/>
              <a:gd name="connsiteY14" fmla="*/ 0 h 1746413"/>
              <a:gd name="connsiteX15" fmla="*/ 1422342 w 1738838"/>
              <a:gd name="connsiteY15" fmla="*/ 193144 h 1746413"/>
              <a:gd name="connsiteX16" fmla="*/ 1280053 w 1738838"/>
              <a:gd name="connsiteY16" fmla="*/ 286200 h 1746413"/>
              <a:gd name="connsiteX17" fmla="*/ 982492 w 1738838"/>
              <a:gd name="connsiteY17" fmla="*/ 113614 h 1746413"/>
              <a:gd name="connsiteX18" fmla="*/ 502067 w 1738838"/>
              <a:gd name="connsiteY18" fmla="*/ 134173 h 1746413"/>
              <a:gd name="connsiteX19" fmla="*/ 543725 w 1738838"/>
              <a:gd name="connsiteY19" fmla="*/ 185029 h 1746413"/>
              <a:gd name="connsiteX20" fmla="*/ 624878 w 1738838"/>
              <a:gd name="connsiteY20" fmla="*/ 175291 h 1746413"/>
              <a:gd name="connsiteX21" fmla="*/ 901880 w 1738838"/>
              <a:gd name="connsiteY21" fmla="*/ 253197 h 1746413"/>
              <a:gd name="connsiteX22" fmla="*/ 1012789 w 1738838"/>
              <a:gd name="connsiteY22" fmla="*/ 473393 h 1746413"/>
              <a:gd name="connsiteX23" fmla="*/ 869419 w 1738838"/>
              <a:gd name="connsiteY23" fmla="*/ 615681 h 1746413"/>
              <a:gd name="connsiteX24" fmla="*/ 674652 w 1738838"/>
              <a:gd name="connsiteY24" fmla="*/ 537774 h 1746413"/>
              <a:gd name="connsiteX25" fmla="*/ 253197 w 1738838"/>
              <a:gd name="connsiteY25" fmla="*/ 596745 h 1746413"/>
              <a:gd name="connsiteX26" fmla="*/ 325694 w 1738838"/>
              <a:gd name="connsiteY26" fmla="*/ 643814 h 1746413"/>
              <a:gd name="connsiteX27" fmla="*/ 542102 w 1738838"/>
              <a:gd name="connsiteY27" fmla="*/ 644896 h 1746413"/>
              <a:gd name="connsiteX28" fmla="*/ 645978 w 1738838"/>
              <a:gd name="connsiteY28" fmla="*/ 750395 h 1746413"/>
              <a:gd name="connsiteX29" fmla="*/ 300807 w 1738838"/>
              <a:gd name="connsiteY29" fmla="*/ 882404 h 1746413"/>
              <a:gd name="connsiteX30" fmla="*/ 0 w 1738838"/>
              <a:gd name="connsiteY30" fmla="*/ 875912 h 1746413"/>
              <a:gd name="connsiteX31" fmla="*/ 0 w 1738838"/>
              <a:gd name="connsiteY31" fmla="*/ 873206 h 1746413"/>
              <a:gd name="connsiteX32" fmla="*/ 873206 w 1738838"/>
              <a:gd name="connsiteY32" fmla="*/ 0 h 174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38838" h="1746413">
                <a:moveTo>
                  <a:pt x="868878" y="1143175"/>
                </a:moveTo>
                <a:cubicBezTo>
                  <a:pt x="1132355" y="1171849"/>
                  <a:pt x="1397454" y="1217295"/>
                  <a:pt x="1636044" y="1298448"/>
                </a:cubicBezTo>
                <a:cubicBezTo>
                  <a:pt x="1577073" y="1403406"/>
                  <a:pt x="1497543" y="1495379"/>
                  <a:pt x="1402324" y="1567876"/>
                </a:cubicBezTo>
                <a:cubicBezTo>
                  <a:pt x="1072301" y="1289791"/>
                  <a:pt x="868878" y="1143175"/>
                  <a:pt x="868878" y="1143175"/>
                </a:cubicBezTo>
                <a:close/>
                <a:moveTo>
                  <a:pt x="3246" y="947867"/>
                </a:moveTo>
                <a:cubicBezTo>
                  <a:pt x="18395" y="950572"/>
                  <a:pt x="33002" y="953818"/>
                  <a:pt x="47069" y="957605"/>
                </a:cubicBezTo>
                <a:cubicBezTo>
                  <a:pt x="522625" y="1092860"/>
                  <a:pt x="890519" y="1424506"/>
                  <a:pt x="1096106" y="1717739"/>
                </a:cubicBezTo>
                <a:cubicBezTo>
                  <a:pt x="1024692" y="1736133"/>
                  <a:pt x="950031" y="1746413"/>
                  <a:pt x="873206" y="1746413"/>
                </a:cubicBezTo>
                <a:cubicBezTo>
                  <a:pt x="416044" y="1746413"/>
                  <a:pt x="41117" y="1395291"/>
                  <a:pt x="3246" y="947867"/>
                </a:cubicBezTo>
                <a:close/>
                <a:moveTo>
                  <a:pt x="1625224" y="429569"/>
                </a:moveTo>
                <a:cubicBezTo>
                  <a:pt x="1683654" y="528576"/>
                  <a:pt x="1723148" y="640026"/>
                  <a:pt x="1738838" y="759050"/>
                </a:cubicBezTo>
                <a:cubicBezTo>
                  <a:pt x="1646323" y="843990"/>
                  <a:pt x="1402864" y="1016035"/>
                  <a:pt x="1124780" y="1050119"/>
                </a:cubicBezTo>
                <a:cubicBezTo>
                  <a:pt x="816399" y="1087991"/>
                  <a:pt x="474474" y="984115"/>
                  <a:pt x="474474" y="984115"/>
                </a:cubicBezTo>
                <a:cubicBezTo>
                  <a:pt x="755263" y="960310"/>
                  <a:pt x="1153995" y="892682"/>
                  <a:pt x="1625224" y="429569"/>
                </a:cubicBezTo>
                <a:close/>
                <a:moveTo>
                  <a:pt x="873206" y="0"/>
                </a:moveTo>
                <a:cubicBezTo>
                  <a:pt x="1080958" y="0"/>
                  <a:pt x="1271397" y="72497"/>
                  <a:pt x="1422342" y="193144"/>
                </a:cubicBezTo>
                <a:cubicBezTo>
                  <a:pt x="1372027" y="222900"/>
                  <a:pt x="1325499" y="256444"/>
                  <a:pt x="1280053" y="286200"/>
                </a:cubicBezTo>
                <a:cubicBezTo>
                  <a:pt x="1199982" y="219654"/>
                  <a:pt x="1092860" y="149863"/>
                  <a:pt x="982492" y="113614"/>
                </a:cubicBezTo>
                <a:cubicBezTo>
                  <a:pt x="822350" y="62217"/>
                  <a:pt x="622714" y="67086"/>
                  <a:pt x="502067" y="134173"/>
                </a:cubicBezTo>
                <a:lnTo>
                  <a:pt x="543725" y="185029"/>
                </a:lnTo>
                <a:lnTo>
                  <a:pt x="624878" y="175291"/>
                </a:lnTo>
                <a:cubicBezTo>
                  <a:pt x="729836" y="166093"/>
                  <a:pt x="826138" y="194767"/>
                  <a:pt x="901880" y="253197"/>
                </a:cubicBezTo>
                <a:cubicBezTo>
                  <a:pt x="996018" y="312710"/>
                  <a:pt x="1052284" y="398191"/>
                  <a:pt x="1012789" y="473393"/>
                </a:cubicBezTo>
                <a:cubicBezTo>
                  <a:pt x="982492" y="525872"/>
                  <a:pt x="938129" y="579433"/>
                  <a:pt x="869419" y="615681"/>
                </a:cubicBezTo>
                <a:cubicBezTo>
                  <a:pt x="807202" y="584302"/>
                  <a:pt x="744985" y="552923"/>
                  <a:pt x="674652" y="537774"/>
                </a:cubicBezTo>
                <a:cubicBezTo>
                  <a:pt x="506395" y="493951"/>
                  <a:pt x="367353" y="541020"/>
                  <a:pt x="253197" y="596745"/>
                </a:cubicBezTo>
                <a:cubicBezTo>
                  <a:pt x="269428" y="614599"/>
                  <a:pt x="298643" y="633535"/>
                  <a:pt x="325694" y="643814"/>
                </a:cubicBezTo>
                <a:cubicBezTo>
                  <a:pt x="385747" y="627583"/>
                  <a:pt x="473393" y="623255"/>
                  <a:pt x="542102" y="644896"/>
                </a:cubicBezTo>
                <a:cubicBezTo>
                  <a:pt x="596745" y="669783"/>
                  <a:pt x="649765" y="706031"/>
                  <a:pt x="645978" y="750395"/>
                </a:cubicBezTo>
                <a:cubicBezTo>
                  <a:pt x="607566" y="852648"/>
                  <a:pt x="445259" y="878076"/>
                  <a:pt x="300807" y="882404"/>
                </a:cubicBezTo>
                <a:cubicBezTo>
                  <a:pt x="205047" y="886191"/>
                  <a:pt x="101712" y="879699"/>
                  <a:pt x="0" y="875912"/>
                </a:cubicBezTo>
                <a:cubicBezTo>
                  <a:pt x="0" y="874830"/>
                  <a:pt x="0" y="874289"/>
                  <a:pt x="0" y="873206"/>
                </a:cubicBezTo>
                <a:cubicBezTo>
                  <a:pt x="0" y="391158"/>
                  <a:pt x="391157" y="0"/>
                  <a:pt x="873206" y="0"/>
                </a:cubicBezTo>
                <a:close/>
              </a:path>
            </a:pathLst>
          </a:custGeom>
          <a:solidFill>
            <a:schemeClr val="bg1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9C3C46BF-D427-D0A2-5E30-F90A8C1FCE4B}"/>
              </a:ext>
            </a:extLst>
          </p:cNvPr>
          <p:cNvSpPr/>
          <p:nvPr userDrawn="1"/>
        </p:nvSpPr>
        <p:spPr>
          <a:xfrm>
            <a:off x="2030605" y="1015690"/>
            <a:ext cx="1674752" cy="440078"/>
          </a:xfrm>
          <a:custGeom>
            <a:avLst/>
            <a:gdLst>
              <a:gd name="connsiteX0" fmla="*/ 1238936 w 3373761"/>
              <a:gd name="connsiteY0" fmla="*/ 554546 h 887274"/>
              <a:gd name="connsiteX1" fmla="*/ 1238936 w 3373761"/>
              <a:gd name="connsiteY1" fmla="*/ 554802 h 887274"/>
              <a:gd name="connsiteX2" fmla="*/ 1204175 w 3373761"/>
              <a:gd name="connsiteY2" fmla="*/ 571250 h 887274"/>
              <a:gd name="connsiteX3" fmla="*/ 1161570 w 3373761"/>
              <a:gd name="connsiteY3" fmla="*/ 579433 h 887274"/>
              <a:gd name="connsiteX4" fmla="*/ 1069055 w 3373761"/>
              <a:gd name="connsiteY4" fmla="*/ 592418 h 887274"/>
              <a:gd name="connsiteX5" fmla="*/ 1026315 w 3373761"/>
              <a:gd name="connsiteY5" fmla="*/ 602697 h 887274"/>
              <a:gd name="connsiteX6" fmla="*/ 989526 w 3373761"/>
              <a:gd name="connsiteY6" fmla="*/ 621092 h 887274"/>
              <a:gd name="connsiteX7" fmla="*/ 964639 w 3373761"/>
              <a:gd name="connsiteY7" fmla="*/ 651389 h 887274"/>
              <a:gd name="connsiteX8" fmla="*/ 955441 w 3373761"/>
              <a:gd name="connsiteY8" fmla="*/ 696835 h 887274"/>
              <a:gd name="connsiteX9" fmla="*/ 968967 w 3373761"/>
              <a:gd name="connsiteY9" fmla="*/ 735788 h 887274"/>
              <a:gd name="connsiteX10" fmla="*/ 1001428 w 3373761"/>
              <a:gd name="connsiteY10" fmla="*/ 760675 h 887274"/>
              <a:gd name="connsiteX11" fmla="*/ 1043086 w 3373761"/>
              <a:gd name="connsiteY11" fmla="*/ 773659 h 887274"/>
              <a:gd name="connsiteX12" fmla="*/ 1083663 w 3373761"/>
              <a:gd name="connsiteY12" fmla="*/ 777447 h 887274"/>
              <a:gd name="connsiteX13" fmla="*/ 1133437 w 3373761"/>
              <a:gd name="connsiteY13" fmla="*/ 771495 h 887274"/>
              <a:gd name="connsiteX14" fmla="*/ 1183752 w 3373761"/>
              <a:gd name="connsiteY14" fmla="*/ 750937 h 887274"/>
              <a:gd name="connsiteX15" fmla="*/ 1223246 w 3373761"/>
              <a:gd name="connsiteY15" fmla="*/ 713606 h 887274"/>
              <a:gd name="connsiteX16" fmla="*/ 1238936 w 3373761"/>
              <a:gd name="connsiteY16" fmla="*/ 658422 h 887274"/>
              <a:gd name="connsiteX17" fmla="*/ 1238936 w 3373761"/>
              <a:gd name="connsiteY17" fmla="*/ 554802 h 887274"/>
              <a:gd name="connsiteX18" fmla="*/ 1239477 w 3373761"/>
              <a:gd name="connsiteY18" fmla="*/ 554546 h 887274"/>
              <a:gd name="connsiteX19" fmla="*/ 3072993 w 3373761"/>
              <a:gd name="connsiteY19" fmla="*/ 332187 h 887274"/>
              <a:gd name="connsiteX20" fmla="*/ 3006448 w 3373761"/>
              <a:gd name="connsiteY20" fmla="*/ 345172 h 887274"/>
              <a:gd name="connsiteX21" fmla="*/ 2955051 w 3373761"/>
              <a:gd name="connsiteY21" fmla="*/ 380338 h 887274"/>
              <a:gd name="connsiteX22" fmla="*/ 2920967 w 3373761"/>
              <a:gd name="connsiteY22" fmla="*/ 433358 h 887274"/>
              <a:gd name="connsiteX23" fmla="*/ 2906900 w 3373761"/>
              <a:gd name="connsiteY23" fmla="*/ 499362 h 887274"/>
              <a:gd name="connsiteX24" fmla="*/ 3231512 w 3373761"/>
              <a:gd name="connsiteY24" fmla="*/ 499362 h 887274"/>
              <a:gd name="connsiteX25" fmla="*/ 3217446 w 3373761"/>
              <a:gd name="connsiteY25" fmla="*/ 436063 h 887274"/>
              <a:gd name="connsiteX26" fmla="*/ 3185525 w 3373761"/>
              <a:gd name="connsiteY26" fmla="*/ 383043 h 887274"/>
              <a:gd name="connsiteX27" fmla="*/ 3136833 w 3373761"/>
              <a:gd name="connsiteY27" fmla="*/ 346254 h 887274"/>
              <a:gd name="connsiteX28" fmla="*/ 3072993 w 3373761"/>
              <a:gd name="connsiteY28" fmla="*/ 332187 h 887274"/>
              <a:gd name="connsiteX29" fmla="*/ 2180851 w 3373761"/>
              <a:gd name="connsiteY29" fmla="*/ 240213 h 887274"/>
              <a:gd name="connsiteX30" fmla="*/ 2692115 w 3373761"/>
              <a:gd name="connsiteY30" fmla="*/ 240213 h 887274"/>
              <a:gd name="connsiteX31" fmla="*/ 2692115 w 3373761"/>
              <a:gd name="connsiteY31" fmla="*/ 337597 h 887274"/>
              <a:gd name="connsiteX32" fmla="*/ 2331796 w 3373761"/>
              <a:gd name="connsiteY32" fmla="*/ 760133 h 887274"/>
              <a:gd name="connsiteX33" fmla="*/ 2710510 w 3373761"/>
              <a:gd name="connsiteY33" fmla="*/ 760133 h 887274"/>
              <a:gd name="connsiteX34" fmla="*/ 2710510 w 3373761"/>
              <a:gd name="connsiteY34" fmla="*/ 869960 h 887274"/>
              <a:gd name="connsiteX35" fmla="*/ 2156505 w 3373761"/>
              <a:gd name="connsiteY35" fmla="*/ 869960 h 887274"/>
              <a:gd name="connsiteX36" fmla="*/ 2156505 w 3373761"/>
              <a:gd name="connsiteY36" fmla="*/ 772577 h 887274"/>
              <a:gd name="connsiteX37" fmla="*/ 2504922 w 3373761"/>
              <a:gd name="connsiteY37" fmla="*/ 349499 h 887274"/>
              <a:gd name="connsiteX38" fmla="*/ 2180851 w 3373761"/>
              <a:gd name="connsiteY38" fmla="*/ 349499 h 887274"/>
              <a:gd name="connsiteX39" fmla="*/ 1123699 w 3373761"/>
              <a:gd name="connsiteY39" fmla="*/ 223442 h 887274"/>
              <a:gd name="connsiteX40" fmla="*/ 1215131 w 3373761"/>
              <a:gd name="connsiteY40" fmla="*/ 233180 h 887274"/>
              <a:gd name="connsiteX41" fmla="*/ 1296284 w 3373761"/>
              <a:gd name="connsiteY41" fmla="*/ 265101 h 887274"/>
              <a:gd name="connsiteX42" fmla="*/ 1354173 w 3373761"/>
              <a:gd name="connsiteY42" fmla="*/ 321908 h 887274"/>
              <a:gd name="connsiteX43" fmla="*/ 1376355 w 3373761"/>
              <a:gd name="connsiteY43" fmla="*/ 406307 h 887274"/>
              <a:gd name="connsiteX44" fmla="*/ 1376355 w 3373761"/>
              <a:gd name="connsiteY44" fmla="*/ 729837 h 887274"/>
              <a:gd name="connsiteX45" fmla="*/ 1378519 w 3373761"/>
              <a:gd name="connsiteY45" fmla="*/ 729837 h 887274"/>
              <a:gd name="connsiteX46" fmla="*/ 1385011 w 3373761"/>
              <a:gd name="connsiteY46" fmla="*/ 766626 h 887274"/>
              <a:gd name="connsiteX47" fmla="*/ 1410980 w 3373761"/>
              <a:gd name="connsiteY47" fmla="*/ 777447 h 887274"/>
              <a:gd name="connsiteX48" fmla="*/ 1425588 w 3373761"/>
              <a:gd name="connsiteY48" fmla="*/ 777447 h 887274"/>
              <a:gd name="connsiteX49" fmla="*/ 1445064 w 3373761"/>
              <a:gd name="connsiteY49" fmla="*/ 775283 h 887274"/>
              <a:gd name="connsiteX50" fmla="*/ 1445064 w 3373761"/>
              <a:gd name="connsiteY50" fmla="*/ 871584 h 887274"/>
              <a:gd name="connsiteX51" fmla="*/ 1426129 w 3373761"/>
              <a:gd name="connsiteY51" fmla="*/ 876994 h 887274"/>
              <a:gd name="connsiteX52" fmla="*/ 1402324 w 3373761"/>
              <a:gd name="connsiteY52" fmla="*/ 882405 h 887274"/>
              <a:gd name="connsiteX53" fmla="*/ 1377978 w 3373761"/>
              <a:gd name="connsiteY53" fmla="*/ 886192 h 887274"/>
              <a:gd name="connsiteX54" fmla="*/ 1357419 w 3373761"/>
              <a:gd name="connsiteY54" fmla="*/ 887274 h 887274"/>
              <a:gd name="connsiteX55" fmla="*/ 1286545 w 3373761"/>
              <a:gd name="connsiteY55" fmla="*/ 869961 h 887274"/>
              <a:gd name="connsiteX56" fmla="*/ 1249756 w 3373761"/>
              <a:gd name="connsiteY56" fmla="*/ 810449 h 887274"/>
              <a:gd name="connsiteX57" fmla="*/ 1148044 w 3373761"/>
              <a:gd name="connsiteY57" fmla="*/ 868879 h 887274"/>
              <a:gd name="connsiteX58" fmla="*/ 1031725 w 3373761"/>
              <a:gd name="connsiteY58" fmla="*/ 887274 h 887274"/>
              <a:gd name="connsiteX59" fmla="*/ 950031 w 3373761"/>
              <a:gd name="connsiteY59" fmla="*/ 875912 h 887274"/>
              <a:gd name="connsiteX60" fmla="*/ 881322 w 3373761"/>
              <a:gd name="connsiteY60" fmla="*/ 841828 h 887274"/>
              <a:gd name="connsiteX61" fmla="*/ 833712 w 3373761"/>
              <a:gd name="connsiteY61" fmla="*/ 784480 h 887274"/>
              <a:gd name="connsiteX62" fmla="*/ 815858 w 3373761"/>
              <a:gd name="connsiteY62" fmla="*/ 703327 h 887274"/>
              <a:gd name="connsiteX63" fmla="*/ 836958 w 3373761"/>
              <a:gd name="connsiteY63" fmla="*/ 608107 h 887274"/>
              <a:gd name="connsiteX64" fmla="*/ 893224 w 3373761"/>
              <a:gd name="connsiteY64" fmla="*/ 550759 h 887274"/>
              <a:gd name="connsiteX65" fmla="*/ 971131 w 3373761"/>
              <a:gd name="connsiteY65" fmla="*/ 521003 h 887274"/>
              <a:gd name="connsiteX66" fmla="*/ 1058235 w 3373761"/>
              <a:gd name="connsiteY66" fmla="*/ 506937 h 887274"/>
              <a:gd name="connsiteX67" fmla="*/ 1130191 w 3373761"/>
              <a:gd name="connsiteY67" fmla="*/ 496657 h 887274"/>
              <a:gd name="connsiteX68" fmla="*/ 1190244 w 3373761"/>
              <a:gd name="connsiteY68" fmla="*/ 486378 h 887274"/>
              <a:gd name="connsiteX69" fmla="*/ 1231903 w 3373761"/>
              <a:gd name="connsiteY69" fmla="*/ 463655 h 887274"/>
              <a:gd name="connsiteX70" fmla="*/ 1247051 w 3373761"/>
              <a:gd name="connsiteY70" fmla="*/ 418209 h 887274"/>
              <a:gd name="connsiteX71" fmla="*/ 1234066 w 3373761"/>
              <a:gd name="connsiteY71" fmla="*/ 374387 h 887274"/>
              <a:gd name="connsiteX72" fmla="*/ 1202146 w 3373761"/>
              <a:gd name="connsiteY72" fmla="*/ 348418 h 887274"/>
              <a:gd name="connsiteX73" fmla="*/ 1159947 w 3373761"/>
              <a:gd name="connsiteY73" fmla="*/ 335974 h 887274"/>
              <a:gd name="connsiteX74" fmla="*/ 1116124 w 3373761"/>
              <a:gd name="connsiteY74" fmla="*/ 332728 h 887274"/>
              <a:gd name="connsiteX75" fmla="*/ 1019823 w 3373761"/>
              <a:gd name="connsiteY75" fmla="*/ 357074 h 887274"/>
              <a:gd name="connsiteX76" fmla="*/ 977082 w 3373761"/>
              <a:gd name="connsiteY76" fmla="*/ 432817 h 887274"/>
              <a:gd name="connsiteX77" fmla="*/ 838040 w 3373761"/>
              <a:gd name="connsiteY77" fmla="*/ 432817 h 887274"/>
              <a:gd name="connsiteX78" fmla="*/ 867255 w 3373761"/>
              <a:gd name="connsiteY78" fmla="*/ 331646 h 887274"/>
              <a:gd name="connsiteX79" fmla="*/ 932177 w 3373761"/>
              <a:gd name="connsiteY79" fmla="*/ 267265 h 887274"/>
              <a:gd name="connsiteX80" fmla="*/ 1021446 w 3373761"/>
              <a:gd name="connsiteY80" fmla="*/ 233180 h 887274"/>
              <a:gd name="connsiteX81" fmla="*/ 1123699 w 3373761"/>
              <a:gd name="connsiteY81" fmla="*/ 223442 h 887274"/>
              <a:gd name="connsiteX82" fmla="*/ 3074075 w 3373761"/>
              <a:gd name="connsiteY82" fmla="*/ 222901 h 887274"/>
              <a:gd name="connsiteX83" fmla="*/ 3207166 w 3373761"/>
              <a:gd name="connsiteY83" fmla="*/ 253739 h 887274"/>
              <a:gd name="connsiteX84" fmla="*/ 3305091 w 3373761"/>
              <a:gd name="connsiteY84" fmla="*/ 335974 h 887274"/>
              <a:gd name="connsiteX85" fmla="*/ 3361898 w 3373761"/>
              <a:gd name="connsiteY85" fmla="*/ 453376 h 887274"/>
              <a:gd name="connsiteX86" fmla="*/ 3371095 w 3373761"/>
              <a:gd name="connsiteY86" fmla="*/ 590254 h 887274"/>
              <a:gd name="connsiteX87" fmla="*/ 2907982 w 3373761"/>
              <a:gd name="connsiteY87" fmla="*/ 590254 h 887274"/>
              <a:gd name="connsiteX88" fmla="*/ 2907982 w 3373761"/>
              <a:gd name="connsiteY88" fmla="*/ 590795 h 887274"/>
              <a:gd name="connsiteX89" fmla="*/ 2918262 w 3373761"/>
              <a:gd name="connsiteY89" fmla="*/ 661668 h 887274"/>
              <a:gd name="connsiteX90" fmla="*/ 2949099 w 3373761"/>
              <a:gd name="connsiteY90" fmla="*/ 721181 h 887274"/>
              <a:gd name="connsiteX91" fmla="*/ 3001578 w 3373761"/>
              <a:gd name="connsiteY91" fmla="*/ 761757 h 887274"/>
              <a:gd name="connsiteX92" fmla="*/ 3077321 w 3373761"/>
              <a:gd name="connsiteY92" fmla="*/ 776906 h 887274"/>
              <a:gd name="connsiteX93" fmla="*/ 3175246 w 3373761"/>
              <a:gd name="connsiteY93" fmla="*/ 750937 h 887274"/>
              <a:gd name="connsiteX94" fmla="*/ 3230430 w 3373761"/>
              <a:gd name="connsiteY94" fmla="*/ 672489 h 887274"/>
              <a:gd name="connsiteX95" fmla="*/ 3361898 w 3373761"/>
              <a:gd name="connsiteY95" fmla="*/ 672489 h 887274"/>
              <a:gd name="connsiteX96" fmla="*/ 3324027 w 3373761"/>
              <a:gd name="connsiteY96" fmla="*/ 763921 h 887274"/>
              <a:gd name="connsiteX97" fmla="*/ 3259645 w 3373761"/>
              <a:gd name="connsiteY97" fmla="*/ 831549 h 887274"/>
              <a:gd name="connsiteX98" fmla="*/ 3175246 w 3373761"/>
              <a:gd name="connsiteY98" fmla="*/ 873207 h 887274"/>
              <a:gd name="connsiteX99" fmla="*/ 3077321 w 3373761"/>
              <a:gd name="connsiteY99" fmla="*/ 887274 h 887274"/>
              <a:gd name="connsiteX100" fmla="*/ 2945853 w 3373761"/>
              <a:gd name="connsiteY100" fmla="*/ 862928 h 887274"/>
              <a:gd name="connsiteX101" fmla="*/ 2849011 w 3373761"/>
              <a:gd name="connsiteY101" fmla="*/ 794759 h 887274"/>
              <a:gd name="connsiteX102" fmla="*/ 2789498 w 3373761"/>
              <a:gd name="connsiteY102" fmla="*/ 689801 h 887274"/>
              <a:gd name="connsiteX103" fmla="*/ 2769481 w 3373761"/>
              <a:gd name="connsiteY103" fmla="*/ 555628 h 887274"/>
              <a:gd name="connsiteX104" fmla="*/ 2790581 w 3373761"/>
              <a:gd name="connsiteY104" fmla="*/ 428489 h 887274"/>
              <a:gd name="connsiteX105" fmla="*/ 2851716 w 3373761"/>
              <a:gd name="connsiteY105" fmla="*/ 322449 h 887274"/>
              <a:gd name="connsiteX106" fmla="*/ 2947476 w 3373761"/>
              <a:gd name="connsiteY106" fmla="*/ 249952 h 887274"/>
              <a:gd name="connsiteX107" fmla="*/ 3074075 w 3373761"/>
              <a:gd name="connsiteY107" fmla="*/ 222901 h 887274"/>
              <a:gd name="connsiteX108" fmla="*/ 1845419 w 3373761"/>
              <a:gd name="connsiteY108" fmla="*/ 222901 h 887274"/>
              <a:gd name="connsiteX109" fmla="*/ 2008807 w 3373761"/>
              <a:gd name="connsiteY109" fmla="*/ 276462 h 887274"/>
              <a:gd name="connsiteX110" fmla="*/ 2068319 w 3373761"/>
              <a:gd name="connsiteY110" fmla="*/ 437145 h 887274"/>
              <a:gd name="connsiteX111" fmla="*/ 2068319 w 3373761"/>
              <a:gd name="connsiteY111" fmla="*/ 869420 h 887274"/>
              <a:gd name="connsiteX112" fmla="*/ 1929277 w 3373761"/>
              <a:gd name="connsiteY112" fmla="*/ 869420 h 887274"/>
              <a:gd name="connsiteX113" fmla="*/ 1929277 w 3373761"/>
              <a:gd name="connsiteY113" fmla="*/ 473934 h 887274"/>
              <a:gd name="connsiteX114" fmla="*/ 1897357 w 3373761"/>
              <a:gd name="connsiteY114" fmla="*/ 366271 h 887274"/>
              <a:gd name="connsiteX115" fmla="*/ 1805925 w 3373761"/>
              <a:gd name="connsiteY115" fmla="*/ 332728 h 887274"/>
              <a:gd name="connsiteX116" fmla="*/ 1742625 w 3373761"/>
              <a:gd name="connsiteY116" fmla="*/ 345713 h 887274"/>
              <a:gd name="connsiteX117" fmla="*/ 1695016 w 3373761"/>
              <a:gd name="connsiteY117" fmla="*/ 380879 h 887274"/>
              <a:gd name="connsiteX118" fmla="*/ 1664719 w 3373761"/>
              <a:gd name="connsiteY118" fmla="*/ 433899 h 887274"/>
              <a:gd name="connsiteX119" fmla="*/ 1653898 w 3373761"/>
              <a:gd name="connsiteY119" fmla="*/ 498280 h 887274"/>
              <a:gd name="connsiteX120" fmla="*/ 1653898 w 3373761"/>
              <a:gd name="connsiteY120" fmla="*/ 869961 h 887274"/>
              <a:gd name="connsiteX121" fmla="*/ 1514856 w 3373761"/>
              <a:gd name="connsiteY121" fmla="*/ 869961 h 887274"/>
              <a:gd name="connsiteX122" fmla="*/ 1514856 w 3373761"/>
              <a:gd name="connsiteY122" fmla="*/ 240214 h 887274"/>
              <a:gd name="connsiteX123" fmla="*/ 1515938 w 3373761"/>
              <a:gd name="connsiteY123" fmla="*/ 240214 h 887274"/>
              <a:gd name="connsiteX124" fmla="*/ 1647406 w 3373761"/>
              <a:gd name="connsiteY124" fmla="*/ 240214 h 887274"/>
              <a:gd name="connsiteX125" fmla="*/ 1647406 w 3373761"/>
              <a:gd name="connsiteY125" fmla="*/ 332728 h 887274"/>
              <a:gd name="connsiteX126" fmla="*/ 1649570 w 3373761"/>
              <a:gd name="connsiteY126" fmla="*/ 334892 h 887274"/>
              <a:gd name="connsiteX127" fmla="*/ 1732346 w 3373761"/>
              <a:gd name="connsiteY127" fmla="*/ 252657 h 887274"/>
              <a:gd name="connsiteX128" fmla="*/ 1845419 w 3373761"/>
              <a:gd name="connsiteY128" fmla="*/ 222901 h 887274"/>
              <a:gd name="connsiteX129" fmla="*/ 0 w 3373761"/>
              <a:gd name="connsiteY129" fmla="*/ 0 h 887274"/>
              <a:gd name="connsiteX130" fmla="*/ 152568 w 3373761"/>
              <a:gd name="connsiteY130" fmla="*/ 0 h 887274"/>
              <a:gd name="connsiteX131" fmla="*/ 152568 w 3373761"/>
              <a:gd name="connsiteY131" fmla="*/ 346253 h 887274"/>
              <a:gd name="connsiteX132" fmla="*/ 548053 w 3373761"/>
              <a:gd name="connsiteY132" fmla="*/ 346253 h 887274"/>
              <a:gd name="connsiteX133" fmla="*/ 548053 w 3373761"/>
              <a:gd name="connsiteY133" fmla="*/ 0 h 887274"/>
              <a:gd name="connsiteX134" fmla="*/ 700621 w 3373761"/>
              <a:gd name="connsiteY134" fmla="*/ 0 h 887274"/>
              <a:gd name="connsiteX135" fmla="*/ 700621 w 3373761"/>
              <a:gd name="connsiteY135" fmla="*/ 869960 h 887274"/>
              <a:gd name="connsiteX136" fmla="*/ 548053 w 3373761"/>
              <a:gd name="connsiteY136" fmla="*/ 869960 h 887274"/>
              <a:gd name="connsiteX137" fmla="*/ 548053 w 3373761"/>
              <a:gd name="connsiteY137" fmla="*/ 477721 h 887274"/>
              <a:gd name="connsiteX138" fmla="*/ 152568 w 3373761"/>
              <a:gd name="connsiteY138" fmla="*/ 477721 h 887274"/>
              <a:gd name="connsiteX139" fmla="*/ 152568 w 3373761"/>
              <a:gd name="connsiteY139" fmla="*/ 869960 h 887274"/>
              <a:gd name="connsiteX140" fmla="*/ 0 w 3373761"/>
              <a:gd name="connsiteY140" fmla="*/ 869960 h 88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3373761" h="887274">
                <a:moveTo>
                  <a:pt x="1238936" y="554546"/>
                </a:moveTo>
                <a:lnTo>
                  <a:pt x="1238936" y="554802"/>
                </a:lnTo>
                <a:lnTo>
                  <a:pt x="1204175" y="571250"/>
                </a:lnTo>
                <a:cubicBezTo>
                  <a:pt x="1191191" y="575376"/>
                  <a:pt x="1176989" y="578081"/>
                  <a:pt x="1161570" y="579433"/>
                </a:cubicBezTo>
                <a:cubicBezTo>
                  <a:pt x="1130732" y="582138"/>
                  <a:pt x="1099894" y="586467"/>
                  <a:pt x="1069055" y="592418"/>
                </a:cubicBezTo>
                <a:cubicBezTo>
                  <a:pt x="1054448" y="595123"/>
                  <a:pt x="1040381" y="598369"/>
                  <a:pt x="1026315" y="602697"/>
                </a:cubicBezTo>
                <a:cubicBezTo>
                  <a:pt x="1012248" y="607025"/>
                  <a:pt x="1000346" y="613518"/>
                  <a:pt x="989526" y="621092"/>
                </a:cubicBezTo>
                <a:cubicBezTo>
                  <a:pt x="978705" y="628666"/>
                  <a:pt x="970590" y="638945"/>
                  <a:pt x="964639" y="651389"/>
                </a:cubicBezTo>
                <a:cubicBezTo>
                  <a:pt x="958687" y="663832"/>
                  <a:pt x="955441" y="678981"/>
                  <a:pt x="955441" y="696835"/>
                </a:cubicBezTo>
                <a:cubicBezTo>
                  <a:pt x="955441" y="712524"/>
                  <a:pt x="959770" y="725509"/>
                  <a:pt x="968967" y="735788"/>
                </a:cubicBezTo>
                <a:cubicBezTo>
                  <a:pt x="977623" y="746608"/>
                  <a:pt x="988444" y="754724"/>
                  <a:pt x="1001428" y="760675"/>
                </a:cubicBezTo>
                <a:cubicBezTo>
                  <a:pt x="1013872" y="766626"/>
                  <a:pt x="1027938" y="770954"/>
                  <a:pt x="1043086" y="773659"/>
                </a:cubicBezTo>
                <a:cubicBezTo>
                  <a:pt x="1058235" y="776365"/>
                  <a:pt x="1071760" y="777447"/>
                  <a:pt x="1083663" y="777447"/>
                </a:cubicBezTo>
                <a:cubicBezTo>
                  <a:pt x="1098811" y="777447"/>
                  <a:pt x="1115583" y="775283"/>
                  <a:pt x="1133437" y="771495"/>
                </a:cubicBezTo>
                <a:cubicBezTo>
                  <a:pt x="1151290" y="767708"/>
                  <a:pt x="1168062" y="760675"/>
                  <a:pt x="1183752" y="750937"/>
                </a:cubicBezTo>
                <a:cubicBezTo>
                  <a:pt x="1199441" y="741198"/>
                  <a:pt x="1212967" y="728755"/>
                  <a:pt x="1223246" y="713606"/>
                </a:cubicBezTo>
                <a:cubicBezTo>
                  <a:pt x="1233526" y="698458"/>
                  <a:pt x="1238936" y="680063"/>
                  <a:pt x="1238936" y="658422"/>
                </a:cubicBezTo>
                <a:lnTo>
                  <a:pt x="1238936" y="554802"/>
                </a:lnTo>
                <a:lnTo>
                  <a:pt x="1239477" y="554546"/>
                </a:lnTo>
                <a:close/>
                <a:moveTo>
                  <a:pt x="3072993" y="332187"/>
                </a:moveTo>
                <a:cubicBezTo>
                  <a:pt x="3048647" y="332187"/>
                  <a:pt x="3026466" y="336515"/>
                  <a:pt x="3006448" y="345172"/>
                </a:cubicBezTo>
                <a:cubicBezTo>
                  <a:pt x="2986430" y="353828"/>
                  <a:pt x="2969658" y="365730"/>
                  <a:pt x="2955051" y="380338"/>
                </a:cubicBezTo>
                <a:cubicBezTo>
                  <a:pt x="2940984" y="395486"/>
                  <a:pt x="2929623" y="412799"/>
                  <a:pt x="2920967" y="433358"/>
                </a:cubicBezTo>
                <a:cubicBezTo>
                  <a:pt x="2912310" y="453917"/>
                  <a:pt x="2907982" y="475557"/>
                  <a:pt x="2906900" y="499362"/>
                </a:cubicBezTo>
                <a:lnTo>
                  <a:pt x="3231512" y="499362"/>
                </a:lnTo>
                <a:cubicBezTo>
                  <a:pt x="3229889" y="477721"/>
                  <a:pt x="3225020" y="456081"/>
                  <a:pt x="3217446" y="436063"/>
                </a:cubicBezTo>
                <a:cubicBezTo>
                  <a:pt x="3209871" y="416045"/>
                  <a:pt x="3199051" y="398192"/>
                  <a:pt x="3185525" y="383043"/>
                </a:cubicBezTo>
                <a:cubicBezTo>
                  <a:pt x="3172000" y="367894"/>
                  <a:pt x="3155769" y="355992"/>
                  <a:pt x="3136833" y="346254"/>
                </a:cubicBezTo>
                <a:cubicBezTo>
                  <a:pt x="3117898" y="337056"/>
                  <a:pt x="3096257" y="332187"/>
                  <a:pt x="3072993" y="332187"/>
                </a:cubicBezTo>
                <a:close/>
                <a:moveTo>
                  <a:pt x="2180851" y="240213"/>
                </a:moveTo>
                <a:lnTo>
                  <a:pt x="2692115" y="240213"/>
                </a:lnTo>
                <a:lnTo>
                  <a:pt x="2692115" y="337597"/>
                </a:lnTo>
                <a:lnTo>
                  <a:pt x="2331796" y="760133"/>
                </a:lnTo>
                <a:lnTo>
                  <a:pt x="2710510" y="760133"/>
                </a:lnTo>
                <a:lnTo>
                  <a:pt x="2710510" y="869960"/>
                </a:lnTo>
                <a:lnTo>
                  <a:pt x="2156505" y="869960"/>
                </a:lnTo>
                <a:lnTo>
                  <a:pt x="2156505" y="772577"/>
                </a:lnTo>
                <a:lnTo>
                  <a:pt x="2504922" y="349499"/>
                </a:lnTo>
                <a:lnTo>
                  <a:pt x="2180851" y="349499"/>
                </a:lnTo>
                <a:close/>
                <a:moveTo>
                  <a:pt x="1123699" y="223442"/>
                </a:moveTo>
                <a:cubicBezTo>
                  <a:pt x="1154537" y="223442"/>
                  <a:pt x="1184834" y="226688"/>
                  <a:pt x="1215131" y="233180"/>
                </a:cubicBezTo>
                <a:cubicBezTo>
                  <a:pt x="1244887" y="239673"/>
                  <a:pt x="1271938" y="250493"/>
                  <a:pt x="1296284" y="265101"/>
                </a:cubicBezTo>
                <a:cubicBezTo>
                  <a:pt x="1320089" y="279708"/>
                  <a:pt x="1339565" y="298644"/>
                  <a:pt x="1354173" y="321908"/>
                </a:cubicBezTo>
                <a:cubicBezTo>
                  <a:pt x="1368781" y="345172"/>
                  <a:pt x="1376355" y="373305"/>
                  <a:pt x="1376355" y="406307"/>
                </a:cubicBezTo>
                <a:lnTo>
                  <a:pt x="1376355" y="729837"/>
                </a:lnTo>
                <a:lnTo>
                  <a:pt x="1378519" y="729837"/>
                </a:lnTo>
                <a:cubicBezTo>
                  <a:pt x="1378519" y="747150"/>
                  <a:pt x="1380683" y="759052"/>
                  <a:pt x="1385011" y="766626"/>
                </a:cubicBezTo>
                <a:cubicBezTo>
                  <a:pt x="1389339" y="773659"/>
                  <a:pt x="1397996" y="777447"/>
                  <a:pt x="1410980" y="777447"/>
                </a:cubicBezTo>
                <a:lnTo>
                  <a:pt x="1425588" y="777447"/>
                </a:lnTo>
                <a:cubicBezTo>
                  <a:pt x="1431539" y="777447"/>
                  <a:pt x="1438031" y="776906"/>
                  <a:pt x="1445064" y="775283"/>
                </a:cubicBezTo>
                <a:lnTo>
                  <a:pt x="1445064" y="871584"/>
                </a:lnTo>
                <a:cubicBezTo>
                  <a:pt x="1440195" y="873207"/>
                  <a:pt x="1433703" y="874830"/>
                  <a:pt x="1426129" y="876994"/>
                </a:cubicBezTo>
                <a:cubicBezTo>
                  <a:pt x="1418554" y="879158"/>
                  <a:pt x="1410439" y="880781"/>
                  <a:pt x="1402324" y="882405"/>
                </a:cubicBezTo>
                <a:cubicBezTo>
                  <a:pt x="1394209" y="884028"/>
                  <a:pt x="1386093" y="885110"/>
                  <a:pt x="1377978" y="886192"/>
                </a:cubicBezTo>
                <a:cubicBezTo>
                  <a:pt x="1369863" y="887274"/>
                  <a:pt x="1362829" y="887274"/>
                  <a:pt x="1357419" y="887274"/>
                </a:cubicBezTo>
                <a:cubicBezTo>
                  <a:pt x="1328745" y="887274"/>
                  <a:pt x="1305481" y="881323"/>
                  <a:pt x="1286545" y="869961"/>
                </a:cubicBezTo>
                <a:cubicBezTo>
                  <a:pt x="1267610" y="858600"/>
                  <a:pt x="1255707" y="838582"/>
                  <a:pt x="1249756" y="810449"/>
                </a:cubicBezTo>
                <a:cubicBezTo>
                  <a:pt x="1222164" y="837500"/>
                  <a:pt x="1188080" y="856977"/>
                  <a:pt x="1148044" y="868879"/>
                </a:cubicBezTo>
                <a:cubicBezTo>
                  <a:pt x="1108009" y="880781"/>
                  <a:pt x="1069055" y="887274"/>
                  <a:pt x="1031725" y="887274"/>
                </a:cubicBezTo>
                <a:cubicBezTo>
                  <a:pt x="1003051" y="887274"/>
                  <a:pt x="976000" y="883487"/>
                  <a:pt x="950031" y="875912"/>
                </a:cubicBezTo>
                <a:cubicBezTo>
                  <a:pt x="924062" y="868338"/>
                  <a:pt x="901339" y="856977"/>
                  <a:pt x="881322" y="841828"/>
                </a:cubicBezTo>
                <a:cubicBezTo>
                  <a:pt x="861304" y="826679"/>
                  <a:pt x="845614" y="807744"/>
                  <a:pt x="833712" y="784480"/>
                </a:cubicBezTo>
                <a:cubicBezTo>
                  <a:pt x="821809" y="761216"/>
                  <a:pt x="815858" y="734165"/>
                  <a:pt x="815858" y="703327"/>
                </a:cubicBezTo>
                <a:cubicBezTo>
                  <a:pt x="815858" y="664373"/>
                  <a:pt x="822891" y="632453"/>
                  <a:pt x="836958" y="608107"/>
                </a:cubicBezTo>
                <a:cubicBezTo>
                  <a:pt x="851024" y="583761"/>
                  <a:pt x="869960" y="564826"/>
                  <a:pt x="893224" y="550759"/>
                </a:cubicBezTo>
                <a:cubicBezTo>
                  <a:pt x="916488" y="537234"/>
                  <a:pt x="942457" y="526954"/>
                  <a:pt x="971131" y="521003"/>
                </a:cubicBezTo>
                <a:cubicBezTo>
                  <a:pt x="999805" y="515052"/>
                  <a:pt x="1029020" y="510183"/>
                  <a:pt x="1058235" y="506937"/>
                </a:cubicBezTo>
                <a:cubicBezTo>
                  <a:pt x="1083122" y="502067"/>
                  <a:pt x="1107468" y="498821"/>
                  <a:pt x="1130191" y="496657"/>
                </a:cubicBezTo>
                <a:cubicBezTo>
                  <a:pt x="1152913" y="494493"/>
                  <a:pt x="1172931" y="491247"/>
                  <a:pt x="1190244" y="486378"/>
                </a:cubicBezTo>
                <a:cubicBezTo>
                  <a:pt x="1207557" y="481509"/>
                  <a:pt x="1221623" y="473934"/>
                  <a:pt x="1231903" y="463655"/>
                </a:cubicBezTo>
                <a:cubicBezTo>
                  <a:pt x="1242182" y="453376"/>
                  <a:pt x="1247051" y="438227"/>
                  <a:pt x="1247051" y="418209"/>
                </a:cubicBezTo>
                <a:cubicBezTo>
                  <a:pt x="1247051" y="400356"/>
                  <a:pt x="1242723" y="385748"/>
                  <a:pt x="1234066" y="374387"/>
                </a:cubicBezTo>
                <a:cubicBezTo>
                  <a:pt x="1225410" y="363025"/>
                  <a:pt x="1215131" y="354369"/>
                  <a:pt x="1202146" y="348418"/>
                </a:cubicBezTo>
                <a:cubicBezTo>
                  <a:pt x="1189703" y="342466"/>
                  <a:pt x="1175636" y="338138"/>
                  <a:pt x="1159947" y="335974"/>
                </a:cubicBezTo>
                <a:cubicBezTo>
                  <a:pt x="1144257" y="333810"/>
                  <a:pt x="1129650" y="332728"/>
                  <a:pt x="1116124" y="332728"/>
                </a:cubicBezTo>
                <a:cubicBezTo>
                  <a:pt x="1077171" y="332728"/>
                  <a:pt x="1045251" y="340843"/>
                  <a:pt x="1019823" y="357074"/>
                </a:cubicBezTo>
                <a:cubicBezTo>
                  <a:pt x="994395" y="373305"/>
                  <a:pt x="980328" y="398733"/>
                  <a:pt x="977082" y="432817"/>
                </a:cubicBezTo>
                <a:lnTo>
                  <a:pt x="838040" y="432817"/>
                </a:lnTo>
                <a:cubicBezTo>
                  <a:pt x="840745" y="392240"/>
                  <a:pt x="850483" y="358697"/>
                  <a:pt x="867255" y="331646"/>
                </a:cubicBezTo>
                <a:cubicBezTo>
                  <a:pt x="884568" y="305136"/>
                  <a:pt x="906208" y="283495"/>
                  <a:pt x="932177" y="267265"/>
                </a:cubicBezTo>
                <a:cubicBezTo>
                  <a:pt x="958687" y="251034"/>
                  <a:pt x="988444" y="239673"/>
                  <a:pt x="1021446" y="233180"/>
                </a:cubicBezTo>
                <a:cubicBezTo>
                  <a:pt x="1054448" y="226688"/>
                  <a:pt x="1088532" y="223442"/>
                  <a:pt x="1123699" y="223442"/>
                </a:cubicBezTo>
                <a:close/>
                <a:moveTo>
                  <a:pt x="3074075" y="222901"/>
                </a:moveTo>
                <a:cubicBezTo>
                  <a:pt x="3123849" y="222901"/>
                  <a:pt x="3168212" y="233180"/>
                  <a:pt x="3207166" y="253739"/>
                </a:cubicBezTo>
                <a:cubicBezTo>
                  <a:pt x="3246660" y="274298"/>
                  <a:pt x="3279122" y="301890"/>
                  <a:pt x="3305091" y="335974"/>
                </a:cubicBezTo>
                <a:cubicBezTo>
                  <a:pt x="3331060" y="370059"/>
                  <a:pt x="3349995" y="409012"/>
                  <a:pt x="3361898" y="453376"/>
                </a:cubicBezTo>
                <a:cubicBezTo>
                  <a:pt x="3373800" y="497739"/>
                  <a:pt x="3376505" y="543185"/>
                  <a:pt x="3371095" y="590254"/>
                </a:cubicBezTo>
                <a:lnTo>
                  <a:pt x="2907982" y="590254"/>
                </a:lnTo>
                <a:lnTo>
                  <a:pt x="2907982" y="590795"/>
                </a:lnTo>
                <a:cubicBezTo>
                  <a:pt x="2907982" y="615141"/>
                  <a:pt x="2911228" y="638945"/>
                  <a:pt x="2918262" y="661668"/>
                </a:cubicBezTo>
                <a:cubicBezTo>
                  <a:pt x="2925295" y="684391"/>
                  <a:pt x="2935574" y="704409"/>
                  <a:pt x="2949099" y="721181"/>
                </a:cubicBezTo>
                <a:cubicBezTo>
                  <a:pt x="2963166" y="738493"/>
                  <a:pt x="2980479" y="752019"/>
                  <a:pt x="3001578" y="761757"/>
                </a:cubicBezTo>
                <a:cubicBezTo>
                  <a:pt x="3022678" y="772036"/>
                  <a:pt x="3048106" y="776906"/>
                  <a:pt x="3077321" y="776906"/>
                </a:cubicBezTo>
                <a:cubicBezTo>
                  <a:pt x="3117898" y="776906"/>
                  <a:pt x="3150359" y="768249"/>
                  <a:pt x="3175246" y="750937"/>
                </a:cubicBezTo>
                <a:cubicBezTo>
                  <a:pt x="3200133" y="733624"/>
                  <a:pt x="3218528" y="707114"/>
                  <a:pt x="3230430" y="672489"/>
                </a:cubicBezTo>
                <a:lnTo>
                  <a:pt x="3361898" y="672489"/>
                </a:lnTo>
                <a:cubicBezTo>
                  <a:pt x="3354324" y="706573"/>
                  <a:pt x="3341880" y="736870"/>
                  <a:pt x="3324027" y="763921"/>
                </a:cubicBezTo>
                <a:cubicBezTo>
                  <a:pt x="3306173" y="790431"/>
                  <a:pt x="3284532" y="813154"/>
                  <a:pt x="3259645" y="831549"/>
                </a:cubicBezTo>
                <a:cubicBezTo>
                  <a:pt x="3234217" y="849943"/>
                  <a:pt x="3206084" y="863469"/>
                  <a:pt x="3175246" y="873207"/>
                </a:cubicBezTo>
                <a:cubicBezTo>
                  <a:pt x="3143867" y="882405"/>
                  <a:pt x="3111405" y="887274"/>
                  <a:pt x="3077321" y="887274"/>
                </a:cubicBezTo>
                <a:cubicBezTo>
                  <a:pt x="3027547" y="887274"/>
                  <a:pt x="2983725" y="879158"/>
                  <a:pt x="2945853" y="862928"/>
                </a:cubicBezTo>
                <a:cubicBezTo>
                  <a:pt x="2907441" y="846697"/>
                  <a:pt x="2875521" y="823974"/>
                  <a:pt x="2849011" y="794759"/>
                </a:cubicBezTo>
                <a:cubicBezTo>
                  <a:pt x="2822501" y="765544"/>
                  <a:pt x="2802483" y="730378"/>
                  <a:pt x="2789498" y="689801"/>
                </a:cubicBezTo>
                <a:cubicBezTo>
                  <a:pt x="2775973" y="649225"/>
                  <a:pt x="2769481" y="604320"/>
                  <a:pt x="2769481" y="555628"/>
                </a:cubicBezTo>
                <a:cubicBezTo>
                  <a:pt x="2769481" y="510724"/>
                  <a:pt x="2776514" y="468524"/>
                  <a:pt x="2790581" y="428489"/>
                </a:cubicBezTo>
                <a:cubicBezTo>
                  <a:pt x="2804647" y="388453"/>
                  <a:pt x="2825206" y="352746"/>
                  <a:pt x="2851716" y="322449"/>
                </a:cubicBezTo>
                <a:cubicBezTo>
                  <a:pt x="2878226" y="292152"/>
                  <a:pt x="2910146" y="267806"/>
                  <a:pt x="2947476" y="249952"/>
                </a:cubicBezTo>
                <a:cubicBezTo>
                  <a:pt x="2984807" y="232098"/>
                  <a:pt x="3027006" y="222901"/>
                  <a:pt x="3074075" y="222901"/>
                </a:cubicBezTo>
                <a:close/>
                <a:moveTo>
                  <a:pt x="1845419" y="222901"/>
                </a:moveTo>
                <a:cubicBezTo>
                  <a:pt x="1914670" y="222901"/>
                  <a:pt x="1968772" y="240755"/>
                  <a:pt x="2008807" y="276462"/>
                </a:cubicBezTo>
                <a:cubicBezTo>
                  <a:pt x="2048302" y="312169"/>
                  <a:pt x="2068319" y="365730"/>
                  <a:pt x="2068319" y="437145"/>
                </a:cubicBezTo>
                <a:lnTo>
                  <a:pt x="2068319" y="869420"/>
                </a:lnTo>
                <a:lnTo>
                  <a:pt x="1929277" y="869420"/>
                </a:lnTo>
                <a:lnTo>
                  <a:pt x="1929277" y="473934"/>
                </a:lnTo>
                <a:cubicBezTo>
                  <a:pt x="1927654" y="424161"/>
                  <a:pt x="1916834" y="388453"/>
                  <a:pt x="1897357" y="366271"/>
                </a:cubicBezTo>
                <a:cubicBezTo>
                  <a:pt x="1877880" y="344090"/>
                  <a:pt x="1847583" y="332728"/>
                  <a:pt x="1805925" y="332728"/>
                </a:cubicBezTo>
                <a:cubicBezTo>
                  <a:pt x="1782120" y="332728"/>
                  <a:pt x="1761020" y="337056"/>
                  <a:pt x="1742625" y="345713"/>
                </a:cubicBezTo>
                <a:cubicBezTo>
                  <a:pt x="1723690" y="354369"/>
                  <a:pt x="1708000" y="366271"/>
                  <a:pt x="1695016" y="380879"/>
                </a:cubicBezTo>
                <a:cubicBezTo>
                  <a:pt x="1682031" y="396027"/>
                  <a:pt x="1671752" y="413340"/>
                  <a:pt x="1664719" y="433899"/>
                </a:cubicBezTo>
                <a:cubicBezTo>
                  <a:pt x="1657685" y="454458"/>
                  <a:pt x="1653898" y="475557"/>
                  <a:pt x="1653898" y="498280"/>
                </a:cubicBezTo>
                <a:lnTo>
                  <a:pt x="1653898" y="869961"/>
                </a:lnTo>
                <a:lnTo>
                  <a:pt x="1514856" y="869961"/>
                </a:lnTo>
                <a:lnTo>
                  <a:pt x="1514856" y="240214"/>
                </a:lnTo>
                <a:lnTo>
                  <a:pt x="1515938" y="240214"/>
                </a:lnTo>
                <a:lnTo>
                  <a:pt x="1647406" y="240214"/>
                </a:lnTo>
                <a:lnTo>
                  <a:pt x="1647406" y="332728"/>
                </a:lnTo>
                <a:lnTo>
                  <a:pt x="1649570" y="334892"/>
                </a:lnTo>
                <a:cubicBezTo>
                  <a:pt x="1670670" y="300267"/>
                  <a:pt x="1698262" y="272675"/>
                  <a:pt x="1732346" y="252657"/>
                </a:cubicBezTo>
                <a:cubicBezTo>
                  <a:pt x="1766430" y="232639"/>
                  <a:pt x="1804302" y="222901"/>
                  <a:pt x="1845419" y="222901"/>
                </a:cubicBezTo>
                <a:close/>
                <a:moveTo>
                  <a:pt x="0" y="0"/>
                </a:moveTo>
                <a:lnTo>
                  <a:pt x="152568" y="0"/>
                </a:lnTo>
                <a:lnTo>
                  <a:pt x="152568" y="346253"/>
                </a:lnTo>
                <a:lnTo>
                  <a:pt x="548053" y="346253"/>
                </a:lnTo>
                <a:lnTo>
                  <a:pt x="548053" y="0"/>
                </a:lnTo>
                <a:lnTo>
                  <a:pt x="700621" y="0"/>
                </a:lnTo>
                <a:lnTo>
                  <a:pt x="700621" y="869960"/>
                </a:lnTo>
                <a:lnTo>
                  <a:pt x="548053" y="869960"/>
                </a:lnTo>
                <a:lnTo>
                  <a:pt x="548053" y="477721"/>
                </a:lnTo>
                <a:lnTo>
                  <a:pt x="152568" y="477721"/>
                </a:lnTo>
                <a:lnTo>
                  <a:pt x="152568" y="869960"/>
                </a:lnTo>
                <a:lnTo>
                  <a:pt x="0" y="869960"/>
                </a:lnTo>
                <a:close/>
              </a:path>
            </a:pathLst>
          </a:custGeom>
          <a:solidFill>
            <a:schemeClr val="tx1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Holder 2">
            <a:extLst>
              <a:ext uri="{FF2B5EF4-FFF2-40B4-BE49-F238E27FC236}">
                <a16:creationId xmlns:a16="http://schemas.microsoft.com/office/drawing/2014/main" id="{EB29061E-14FE-84B7-D0DE-0284E88A1A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941" y="3673475"/>
            <a:ext cx="11315357" cy="4556125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88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Hier is ruimte voor </a:t>
            </a:r>
            <a:br>
              <a:rPr lang="nl-NL" dirty="0"/>
            </a:br>
            <a:r>
              <a:rPr lang="nl-NL" dirty="0"/>
              <a:t>een langere titel </a:t>
            </a:r>
            <a:br>
              <a:rPr lang="nl-NL" dirty="0"/>
            </a:br>
            <a:r>
              <a:rPr lang="nl-NL" dirty="0"/>
              <a:t>over drie regels</a:t>
            </a:r>
            <a:endParaRPr dirty="0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A09B464D-D626-FEF7-D7FD-CD37C19BC8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8932864"/>
            <a:ext cx="11315700" cy="1379656"/>
          </a:xfrm>
        </p:spPr>
        <p:txBody>
          <a:bodyPr anchor="b" anchorCtr="0"/>
          <a:lstStyle>
            <a:lvl1pPr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800" dirty="0" err="1"/>
              <a:t>Hier</a:t>
            </a:r>
            <a:r>
              <a:rPr lang="en-US" sz="4800" dirty="0"/>
              <a:t> is </a:t>
            </a:r>
            <a:r>
              <a:rPr lang="en-US" sz="4800" dirty="0" err="1"/>
              <a:t>ruimte</a:t>
            </a:r>
            <a:r>
              <a:rPr lang="en-US" sz="4800" dirty="0"/>
              <a:t> </a:t>
            </a:r>
            <a:br>
              <a:rPr lang="en-US" sz="4800" dirty="0"/>
            </a:br>
            <a:r>
              <a:rPr lang="en-US" sz="4800" dirty="0" err="1"/>
              <a:t>voor</a:t>
            </a:r>
            <a:r>
              <a:rPr lang="en-US" sz="4800" dirty="0"/>
              <a:t> </a:t>
            </a:r>
            <a:r>
              <a:rPr lang="en-US" sz="4800" dirty="0" err="1"/>
              <a:t>een</a:t>
            </a:r>
            <a:r>
              <a:rPr lang="en-US" sz="4800" dirty="0"/>
              <a:t> </a:t>
            </a:r>
            <a:r>
              <a:rPr lang="en-US" sz="4800" dirty="0" err="1"/>
              <a:t>ondertitel</a:t>
            </a:r>
            <a:endParaRPr lang="en-US" dirty="0"/>
          </a:p>
        </p:txBody>
      </p:sp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2226A8E6-3404-BF17-0208-238A01C474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48663" y="975149"/>
            <a:ext cx="3627910" cy="254153"/>
          </a:xfrm>
        </p:spPr>
        <p:txBody>
          <a:bodyPr/>
          <a:lstStyle>
            <a:lvl1pPr algn="r">
              <a:defRPr sz="1600" b="1">
                <a:latin typeface="+mn-lt"/>
              </a:defRPr>
            </a:lvl1pPr>
            <a:lvl2pPr algn="r">
              <a:defRPr sz="1600" b="1">
                <a:latin typeface="+mn-lt"/>
              </a:defRPr>
            </a:lvl2pPr>
            <a:lvl3pPr algn="r">
              <a:defRPr sz="1600" b="1">
                <a:latin typeface="+mn-lt"/>
              </a:defRPr>
            </a:lvl3pPr>
            <a:lvl4pPr algn="r">
              <a:defRPr sz="1600" b="1">
                <a:latin typeface="+mn-lt"/>
              </a:defRPr>
            </a:lvl4pPr>
            <a:lvl5pPr algn="r">
              <a:defRPr sz="1600" b="1">
                <a:latin typeface="+mn-lt"/>
              </a:defRPr>
            </a:lvl5pPr>
          </a:lstStyle>
          <a:p>
            <a:pPr lvl="0"/>
            <a:r>
              <a:rPr lang="nl-NL" dirty="0"/>
              <a:t>Kenniscentrum</a:t>
            </a:r>
          </a:p>
        </p:txBody>
      </p:sp>
      <p:sp>
        <p:nvSpPr>
          <p:cNvPr id="18" name="Tijdelijke aanduiding voor tekst 3">
            <a:extLst>
              <a:ext uri="{FF2B5EF4-FFF2-40B4-BE49-F238E27FC236}">
                <a16:creationId xmlns:a16="http://schemas.microsoft.com/office/drawing/2014/main" id="{D96B889B-6FB1-9050-63F1-7D376C365D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48663" y="1222142"/>
            <a:ext cx="3627910" cy="254153"/>
          </a:xfrm>
        </p:spPr>
        <p:txBody>
          <a:bodyPr/>
          <a:lstStyle>
            <a:lvl1pPr algn="r">
              <a:defRPr sz="1600" b="0">
                <a:latin typeface="+mn-lt"/>
              </a:defRPr>
            </a:lvl1pPr>
            <a:lvl2pPr algn="r">
              <a:defRPr sz="1600" b="0">
                <a:latin typeface="+mn-lt"/>
              </a:defRPr>
            </a:lvl2pPr>
            <a:lvl3pPr algn="r">
              <a:defRPr sz="1600" b="0">
                <a:latin typeface="+mn-lt"/>
              </a:defRPr>
            </a:lvl3pPr>
            <a:lvl4pPr algn="r">
              <a:defRPr sz="1600" b="0">
                <a:latin typeface="+mn-lt"/>
              </a:defRPr>
            </a:lvl4pPr>
            <a:lvl5pPr algn="r">
              <a:defRPr sz="1600" b="0">
                <a:latin typeface="+mn-lt"/>
              </a:defRPr>
            </a:lvl5pPr>
            <a:lvl6pPr>
              <a:defRPr b="0"/>
            </a:lvl6pPr>
          </a:lstStyle>
          <a:p>
            <a:pPr lvl="2"/>
            <a:r>
              <a:rPr lang="nl-NL" dirty="0"/>
              <a:t>Kunst &amp; Samenleving</a:t>
            </a:r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E26F5258-0606-DDAF-B7DB-536819E42F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290511" y="1007863"/>
            <a:ext cx="10537" cy="432000"/>
          </a:xfrm>
          <a:custGeom>
            <a:avLst/>
            <a:gdLst>
              <a:gd name="connsiteX0" fmla="*/ 0 w 10537"/>
              <a:gd name="connsiteY0" fmla="*/ 0 h 432000"/>
              <a:gd name="connsiteX1" fmla="*/ 10537 w 10537"/>
              <a:gd name="connsiteY1" fmla="*/ 0 h 432000"/>
              <a:gd name="connsiteX2" fmla="*/ 10537 w 10537"/>
              <a:gd name="connsiteY2" fmla="*/ 432000 h 432000"/>
              <a:gd name="connsiteX3" fmla="*/ 0 w 10537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37" h="432000">
                <a:moveTo>
                  <a:pt x="0" y="0"/>
                </a:moveTo>
                <a:lnTo>
                  <a:pt x="10537" y="0"/>
                </a:lnTo>
                <a:lnTo>
                  <a:pt x="10537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pPr lvl="0"/>
            <a:r>
              <a:rPr lang="nl-NL" dirty="0"/>
              <a:t> 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ars - titleslide - small img right">
    <p:bg>
      <p:bgPr>
        <a:solidFill>
          <a:srgbClr val="9E66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10">
            <a:extLst>
              <a:ext uri="{FF2B5EF4-FFF2-40B4-BE49-F238E27FC236}">
                <a16:creationId xmlns:a16="http://schemas.microsoft.com/office/drawing/2014/main" id="{08FF4484-021D-BD89-51F0-B384D890E06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436600" y="0"/>
            <a:ext cx="66738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BFAB9EDC-B866-97EA-BE81-DD08C5528358}"/>
              </a:ext>
            </a:extLst>
          </p:cNvPr>
          <p:cNvSpPr/>
          <p:nvPr userDrawn="1"/>
        </p:nvSpPr>
        <p:spPr>
          <a:xfrm>
            <a:off x="1019148" y="795338"/>
            <a:ext cx="863168" cy="866202"/>
          </a:xfrm>
          <a:custGeom>
            <a:avLst/>
            <a:gdLst>
              <a:gd name="connsiteX0" fmla="*/ 868878 w 1738838"/>
              <a:gd name="connsiteY0" fmla="*/ 1143175 h 1746413"/>
              <a:gd name="connsiteX1" fmla="*/ 1636044 w 1738838"/>
              <a:gd name="connsiteY1" fmla="*/ 1298448 h 1746413"/>
              <a:gd name="connsiteX2" fmla="*/ 1402324 w 1738838"/>
              <a:gd name="connsiteY2" fmla="*/ 1567876 h 1746413"/>
              <a:gd name="connsiteX3" fmla="*/ 868878 w 1738838"/>
              <a:gd name="connsiteY3" fmla="*/ 1143175 h 1746413"/>
              <a:gd name="connsiteX4" fmla="*/ 3246 w 1738838"/>
              <a:gd name="connsiteY4" fmla="*/ 947867 h 1746413"/>
              <a:gd name="connsiteX5" fmla="*/ 47069 w 1738838"/>
              <a:gd name="connsiteY5" fmla="*/ 957605 h 1746413"/>
              <a:gd name="connsiteX6" fmla="*/ 1096106 w 1738838"/>
              <a:gd name="connsiteY6" fmla="*/ 1717739 h 1746413"/>
              <a:gd name="connsiteX7" fmla="*/ 873206 w 1738838"/>
              <a:gd name="connsiteY7" fmla="*/ 1746413 h 1746413"/>
              <a:gd name="connsiteX8" fmla="*/ 3246 w 1738838"/>
              <a:gd name="connsiteY8" fmla="*/ 947867 h 1746413"/>
              <a:gd name="connsiteX9" fmla="*/ 1625224 w 1738838"/>
              <a:gd name="connsiteY9" fmla="*/ 429569 h 1746413"/>
              <a:gd name="connsiteX10" fmla="*/ 1738838 w 1738838"/>
              <a:gd name="connsiteY10" fmla="*/ 759050 h 1746413"/>
              <a:gd name="connsiteX11" fmla="*/ 1124780 w 1738838"/>
              <a:gd name="connsiteY11" fmla="*/ 1050119 h 1746413"/>
              <a:gd name="connsiteX12" fmla="*/ 474474 w 1738838"/>
              <a:gd name="connsiteY12" fmla="*/ 984115 h 1746413"/>
              <a:gd name="connsiteX13" fmla="*/ 1625224 w 1738838"/>
              <a:gd name="connsiteY13" fmla="*/ 429569 h 1746413"/>
              <a:gd name="connsiteX14" fmla="*/ 873206 w 1738838"/>
              <a:gd name="connsiteY14" fmla="*/ 0 h 1746413"/>
              <a:gd name="connsiteX15" fmla="*/ 1422342 w 1738838"/>
              <a:gd name="connsiteY15" fmla="*/ 193144 h 1746413"/>
              <a:gd name="connsiteX16" fmla="*/ 1280053 w 1738838"/>
              <a:gd name="connsiteY16" fmla="*/ 286200 h 1746413"/>
              <a:gd name="connsiteX17" fmla="*/ 982492 w 1738838"/>
              <a:gd name="connsiteY17" fmla="*/ 113614 h 1746413"/>
              <a:gd name="connsiteX18" fmla="*/ 502067 w 1738838"/>
              <a:gd name="connsiteY18" fmla="*/ 134173 h 1746413"/>
              <a:gd name="connsiteX19" fmla="*/ 543725 w 1738838"/>
              <a:gd name="connsiteY19" fmla="*/ 185029 h 1746413"/>
              <a:gd name="connsiteX20" fmla="*/ 624878 w 1738838"/>
              <a:gd name="connsiteY20" fmla="*/ 175291 h 1746413"/>
              <a:gd name="connsiteX21" fmla="*/ 901880 w 1738838"/>
              <a:gd name="connsiteY21" fmla="*/ 253197 h 1746413"/>
              <a:gd name="connsiteX22" fmla="*/ 1012789 w 1738838"/>
              <a:gd name="connsiteY22" fmla="*/ 473393 h 1746413"/>
              <a:gd name="connsiteX23" fmla="*/ 869419 w 1738838"/>
              <a:gd name="connsiteY23" fmla="*/ 615681 h 1746413"/>
              <a:gd name="connsiteX24" fmla="*/ 674652 w 1738838"/>
              <a:gd name="connsiteY24" fmla="*/ 537774 h 1746413"/>
              <a:gd name="connsiteX25" fmla="*/ 253197 w 1738838"/>
              <a:gd name="connsiteY25" fmla="*/ 596745 h 1746413"/>
              <a:gd name="connsiteX26" fmla="*/ 325694 w 1738838"/>
              <a:gd name="connsiteY26" fmla="*/ 643814 h 1746413"/>
              <a:gd name="connsiteX27" fmla="*/ 542102 w 1738838"/>
              <a:gd name="connsiteY27" fmla="*/ 644896 h 1746413"/>
              <a:gd name="connsiteX28" fmla="*/ 645978 w 1738838"/>
              <a:gd name="connsiteY28" fmla="*/ 750395 h 1746413"/>
              <a:gd name="connsiteX29" fmla="*/ 300807 w 1738838"/>
              <a:gd name="connsiteY29" fmla="*/ 882404 h 1746413"/>
              <a:gd name="connsiteX30" fmla="*/ 0 w 1738838"/>
              <a:gd name="connsiteY30" fmla="*/ 875912 h 1746413"/>
              <a:gd name="connsiteX31" fmla="*/ 0 w 1738838"/>
              <a:gd name="connsiteY31" fmla="*/ 873206 h 1746413"/>
              <a:gd name="connsiteX32" fmla="*/ 873206 w 1738838"/>
              <a:gd name="connsiteY32" fmla="*/ 0 h 174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38838" h="1746413">
                <a:moveTo>
                  <a:pt x="868878" y="1143175"/>
                </a:moveTo>
                <a:cubicBezTo>
                  <a:pt x="1132355" y="1171849"/>
                  <a:pt x="1397454" y="1217295"/>
                  <a:pt x="1636044" y="1298448"/>
                </a:cubicBezTo>
                <a:cubicBezTo>
                  <a:pt x="1577073" y="1403406"/>
                  <a:pt x="1497543" y="1495379"/>
                  <a:pt x="1402324" y="1567876"/>
                </a:cubicBezTo>
                <a:cubicBezTo>
                  <a:pt x="1072301" y="1289791"/>
                  <a:pt x="868878" y="1143175"/>
                  <a:pt x="868878" y="1143175"/>
                </a:cubicBezTo>
                <a:close/>
                <a:moveTo>
                  <a:pt x="3246" y="947867"/>
                </a:moveTo>
                <a:cubicBezTo>
                  <a:pt x="18395" y="950572"/>
                  <a:pt x="33002" y="953818"/>
                  <a:pt x="47069" y="957605"/>
                </a:cubicBezTo>
                <a:cubicBezTo>
                  <a:pt x="522625" y="1092860"/>
                  <a:pt x="890519" y="1424506"/>
                  <a:pt x="1096106" y="1717739"/>
                </a:cubicBezTo>
                <a:cubicBezTo>
                  <a:pt x="1024692" y="1736133"/>
                  <a:pt x="950031" y="1746413"/>
                  <a:pt x="873206" y="1746413"/>
                </a:cubicBezTo>
                <a:cubicBezTo>
                  <a:pt x="416044" y="1746413"/>
                  <a:pt x="41117" y="1395291"/>
                  <a:pt x="3246" y="947867"/>
                </a:cubicBezTo>
                <a:close/>
                <a:moveTo>
                  <a:pt x="1625224" y="429569"/>
                </a:moveTo>
                <a:cubicBezTo>
                  <a:pt x="1683654" y="528576"/>
                  <a:pt x="1723148" y="640026"/>
                  <a:pt x="1738838" y="759050"/>
                </a:cubicBezTo>
                <a:cubicBezTo>
                  <a:pt x="1646323" y="843990"/>
                  <a:pt x="1402864" y="1016035"/>
                  <a:pt x="1124780" y="1050119"/>
                </a:cubicBezTo>
                <a:cubicBezTo>
                  <a:pt x="816399" y="1087991"/>
                  <a:pt x="474474" y="984115"/>
                  <a:pt x="474474" y="984115"/>
                </a:cubicBezTo>
                <a:cubicBezTo>
                  <a:pt x="755263" y="960310"/>
                  <a:pt x="1153995" y="892682"/>
                  <a:pt x="1625224" y="429569"/>
                </a:cubicBezTo>
                <a:close/>
                <a:moveTo>
                  <a:pt x="873206" y="0"/>
                </a:moveTo>
                <a:cubicBezTo>
                  <a:pt x="1080958" y="0"/>
                  <a:pt x="1271397" y="72497"/>
                  <a:pt x="1422342" y="193144"/>
                </a:cubicBezTo>
                <a:cubicBezTo>
                  <a:pt x="1372027" y="222900"/>
                  <a:pt x="1325499" y="256444"/>
                  <a:pt x="1280053" y="286200"/>
                </a:cubicBezTo>
                <a:cubicBezTo>
                  <a:pt x="1199982" y="219654"/>
                  <a:pt x="1092860" y="149863"/>
                  <a:pt x="982492" y="113614"/>
                </a:cubicBezTo>
                <a:cubicBezTo>
                  <a:pt x="822350" y="62217"/>
                  <a:pt x="622714" y="67086"/>
                  <a:pt x="502067" y="134173"/>
                </a:cubicBezTo>
                <a:lnTo>
                  <a:pt x="543725" y="185029"/>
                </a:lnTo>
                <a:lnTo>
                  <a:pt x="624878" y="175291"/>
                </a:lnTo>
                <a:cubicBezTo>
                  <a:pt x="729836" y="166093"/>
                  <a:pt x="826138" y="194767"/>
                  <a:pt x="901880" y="253197"/>
                </a:cubicBezTo>
                <a:cubicBezTo>
                  <a:pt x="996018" y="312710"/>
                  <a:pt x="1052284" y="398191"/>
                  <a:pt x="1012789" y="473393"/>
                </a:cubicBezTo>
                <a:cubicBezTo>
                  <a:pt x="982492" y="525872"/>
                  <a:pt x="938129" y="579433"/>
                  <a:pt x="869419" y="615681"/>
                </a:cubicBezTo>
                <a:cubicBezTo>
                  <a:pt x="807202" y="584302"/>
                  <a:pt x="744985" y="552923"/>
                  <a:pt x="674652" y="537774"/>
                </a:cubicBezTo>
                <a:cubicBezTo>
                  <a:pt x="506395" y="493951"/>
                  <a:pt x="367353" y="541020"/>
                  <a:pt x="253197" y="596745"/>
                </a:cubicBezTo>
                <a:cubicBezTo>
                  <a:pt x="269428" y="614599"/>
                  <a:pt x="298643" y="633535"/>
                  <a:pt x="325694" y="643814"/>
                </a:cubicBezTo>
                <a:cubicBezTo>
                  <a:pt x="385747" y="627583"/>
                  <a:pt x="473393" y="623255"/>
                  <a:pt x="542102" y="644896"/>
                </a:cubicBezTo>
                <a:cubicBezTo>
                  <a:pt x="596745" y="669783"/>
                  <a:pt x="649765" y="706031"/>
                  <a:pt x="645978" y="750395"/>
                </a:cubicBezTo>
                <a:cubicBezTo>
                  <a:pt x="607566" y="852648"/>
                  <a:pt x="445259" y="878076"/>
                  <a:pt x="300807" y="882404"/>
                </a:cubicBezTo>
                <a:cubicBezTo>
                  <a:pt x="205047" y="886191"/>
                  <a:pt x="101712" y="879699"/>
                  <a:pt x="0" y="875912"/>
                </a:cubicBezTo>
                <a:cubicBezTo>
                  <a:pt x="0" y="874830"/>
                  <a:pt x="0" y="874289"/>
                  <a:pt x="0" y="873206"/>
                </a:cubicBezTo>
                <a:cubicBezTo>
                  <a:pt x="0" y="391158"/>
                  <a:pt x="391157" y="0"/>
                  <a:pt x="873206" y="0"/>
                </a:cubicBezTo>
                <a:close/>
              </a:path>
            </a:pathLst>
          </a:custGeom>
          <a:solidFill>
            <a:schemeClr val="tx2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9C3C46BF-D427-D0A2-5E30-F90A8C1FCE4B}"/>
              </a:ext>
            </a:extLst>
          </p:cNvPr>
          <p:cNvSpPr/>
          <p:nvPr userDrawn="1"/>
        </p:nvSpPr>
        <p:spPr>
          <a:xfrm>
            <a:off x="2030605" y="1015690"/>
            <a:ext cx="1674752" cy="440078"/>
          </a:xfrm>
          <a:custGeom>
            <a:avLst/>
            <a:gdLst>
              <a:gd name="connsiteX0" fmla="*/ 1238936 w 3373761"/>
              <a:gd name="connsiteY0" fmla="*/ 554546 h 887274"/>
              <a:gd name="connsiteX1" fmla="*/ 1238936 w 3373761"/>
              <a:gd name="connsiteY1" fmla="*/ 554802 h 887274"/>
              <a:gd name="connsiteX2" fmla="*/ 1204175 w 3373761"/>
              <a:gd name="connsiteY2" fmla="*/ 571250 h 887274"/>
              <a:gd name="connsiteX3" fmla="*/ 1161570 w 3373761"/>
              <a:gd name="connsiteY3" fmla="*/ 579433 h 887274"/>
              <a:gd name="connsiteX4" fmla="*/ 1069055 w 3373761"/>
              <a:gd name="connsiteY4" fmla="*/ 592418 h 887274"/>
              <a:gd name="connsiteX5" fmla="*/ 1026315 w 3373761"/>
              <a:gd name="connsiteY5" fmla="*/ 602697 h 887274"/>
              <a:gd name="connsiteX6" fmla="*/ 989526 w 3373761"/>
              <a:gd name="connsiteY6" fmla="*/ 621092 h 887274"/>
              <a:gd name="connsiteX7" fmla="*/ 964639 w 3373761"/>
              <a:gd name="connsiteY7" fmla="*/ 651389 h 887274"/>
              <a:gd name="connsiteX8" fmla="*/ 955441 w 3373761"/>
              <a:gd name="connsiteY8" fmla="*/ 696835 h 887274"/>
              <a:gd name="connsiteX9" fmla="*/ 968967 w 3373761"/>
              <a:gd name="connsiteY9" fmla="*/ 735788 h 887274"/>
              <a:gd name="connsiteX10" fmla="*/ 1001428 w 3373761"/>
              <a:gd name="connsiteY10" fmla="*/ 760675 h 887274"/>
              <a:gd name="connsiteX11" fmla="*/ 1043086 w 3373761"/>
              <a:gd name="connsiteY11" fmla="*/ 773659 h 887274"/>
              <a:gd name="connsiteX12" fmla="*/ 1083663 w 3373761"/>
              <a:gd name="connsiteY12" fmla="*/ 777447 h 887274"/>
              <a:gd name="connsiteX13" fmla="*/ 1133437 w 3373761"/>
              <a:gd name="connsiteY13" fmla="*/ 771495 h 887274"/>
              <a:gd name="connsiteX14" fmla="*/ 1183752 w 3373761"/>
              <a:gd name="connsiteY14" fmla="*/ 750937 h 887274"/>
              <a:gd name="connsiteX15" fmla="*/ 1223246 w 3373761"/>
              <a:gd name="connsiteY15" fmla="*/ 713606 h 887274"/>
              <a:gd name="connsiteX16" fmla="*/ 1238936 w 3373761"/>
              <a:gd name="connsiteY16" fmla="*/ 658422 h 887274"/>
              <a:gd name="connsiteX17" fmla="*/ 1238936 w 3373761"/>
              <a:gd name="connsiteY17" fmla="*/ 554802 h 887274"/>
              <a:gd name="connsiteX18" fmla="*/ 1239477 w 3373761"/>
              <a:gd name="connsiteY18" fmla="*/ 554546 h 887274"/>
              <a:gd name="connsiteX19" fmla="*/ 3072993 w 3373761"/>
              <a:gd name="connsiteY19" fmla="*/ 332187 h 887274"/>
              <a:gd name="connsiteX20" fmla="*/ 3006448 w 3373761"/>
              <a:gd name="connsiteY20" fmla="*/ 345172 h 887274"/>
              <a:gd name="connsiteX21" fmla="*/ 2955051 w 3373761"/>
              <a:gd name="connsiteY21" fmla="*/ 380338 h 887274"/>
              <a:gd name="connsiteX22" fmla="*/ 2920967 w 3373761"/>
              <a:gd name="connsiteY22" fmla="*/ 433358 h 887274"/>
              <a:gd name="connsiteX23" fmla="*/ 2906900 w 3373761"/>
              <a:gd name="connsiteY23" fmla="*/ 499362 h 887274"/>
              <a:gd name="connsiteX24" fmla="*/ 3231512 w 3373761"/>
              <a:gd name="connsiteY24" fmla="*/ 499362 h 887274"/>
              <a:gd name="connsiteX25" fmla="*/ 3217446 w 3373761"/>
              <a:gd name="connsiteY25" fmla="*/ 436063 h 887274"/>
              <a:gd name="connsiteX26" fmla="*/ 3185525 w 3373761"/>
              <a:gd name="connsiteY26" fmla="*/ 383043 h 887274"/>
              <a:gd name="connsiteX27" fmla="*/ 3136833 w 3373761"/>
              <a:gd name="connsiteY27" fmla="*/ 346254 h 887274"/>
              <a:gd name="connsiteX28" fmla="*/ 3072993 w 3373761"/>
              <a:gd name="connsiteY28" fmla="*/ 332187 h 887274"/>
              <a:gd name="connsiteX29" fmla="*/ 2180851 w 3373761"/>
              <a:gd name="connsiteY29" fmla="*/ 240213 h 887274"/>
              <a:gd name="connsiteX30" fmla="*/ 2692115 w 3373761"/>
              <a:gd name="connsiteY30" fmla="*/ 240213 h 887274"/>
              <a:gd name="connsiteX31" fmla="*/ 2692115 w 3373761"/>
              <a:gd name="connsiteY31" fmla="*/ 337597 h 887274"/>
              <a:gd name="connsiteX32" fmla="*/ 2331796 w 3373761"/>
              <a:gd name="connsiteY32" fmla="*/ 760133 h 887274"/>
              <a:gd name="connsiteX33" fmla="*/ 2710510 w 3373761"/>
              <a:gd name="connsiteY33" fmla="*/ 760133 h 887274"/>
              <a:gd name="connsiteX34" fmla="*/ 2710510 w 3373761"/>
              <a:gd name="connsiteY34" fmla="*/ 869960 h 887274"/>
              <a:gd name="connsiteX35" fmla="*/ 2156505 w 3373761"/>
              <a:gd name="connsiteY35" fmla="*/ 869960 h 887274"/>
              <a:gd name="connsiteX36" fmla="*/ 2156505 w 3373761"/>
              <a:gd name="connsiteY36" fmla="*/ 772577 h 887274"/>
              <a:gd name="connsiteX37" fmla="*/ 2504922 w 3373761"/>
              <a:gd name="connsiteY37" fmla="*/ 349499 h 887274"/>
              <a:gd name="connsiteX38" fmla="*/ 2180851 w 3373761"/>
              <a:gd name="connsiteY38" fmla="*/ 349499 h 887274"/>
              <a:gd name="connsiteX39" fmla="*/ 1123699 w 3373761"/>
              <a:gd name="connsiteY39" fmla="*/ 223442 h 887274"/>
              <a:gd name="connsiteX40" fmla="*/ 1215131 w 3373761"/>
              <a:gd name="connsiteY40" fmla="*/ 233180 h 887274"/>
              <a:gd name="connsiteX41" fmla="*/ 1296284 w 3373761"/>
              <a:gd name="connsiteY41" fmla="*/ 265101 h 887274"/>
              <a:gd name="connsiteX42" fmla="*/ 1354173 w 3373761"/>
              <a:gd name="connsiteY42" fmla="*/ 321908 h 887274"/>
              <a:gd name="connsiteX43" fmla="*/ 1376355 w 3373761"/>
              <a:gd name="connsiteY43" fmla="*/ 406307 h 887274"/>
              <a:gd name="connsiteX44" fmla="*/ 1376355 w 3373761"/>
              <a:gd name="connsiteY44" fmla="*/ 729837 h 887274"/>
              <a:gd name="connsiteX45" fmla="*/ 1378519 w 3373761"/>
              <a:gd name="connsiteY45" fmla="*/ 729837 h 887274"/>
              <a:gd name="connsiteX46" fmla="*/ 1385011 w 3373761"/>
              <a:gd name="connsiteY46" fmla="*/ 766626 h 887274"/>
              <a:gd name="connsiteX47" fmla="*/ 1410980 w 3373761"/>
              <a:gd name="connsiteY47" fmla="*/ 777447 h 887274"/>
              <a:gd name="connsiteX48" fmla="*/ 1425588 w 3373761"/>
              <a:gd name="connsiteY48" fmla="*/ 777447 h 887274"/>
              <a:gd name="connsiteX49" fmla="*/ 1445064 w 3373761"/>
              <a:gd name="connsiteY49" fmla="*/ 775283 h 887274"/>
              <a:gd name="connsiteX50" fmla="*/ 1445064 w 3373761"/>
              <a:gd name="connsiteY50" fmla="*/ 871584 h 887274"/>
              <a:gd name="connsiteX51" fmla="*/ 1426129 w 3373761"/>
              <a:gd name="connsiteY51" fmla="*/ 876994 h 887274"/>
              <a:gd name="connsiteX52" fmla="*/ 1402324 w 3373761"/>
              <a:gd name="connsiteY52" fmla="*/ 882405 h 887274"/>
              <a:gd name="connsiteX53" fmla="*/ 1377978 w 3373761"/>
              <a:gd name="connsiteY53" fmla="*/ 886192 h 887274"/>
              <a:gd name="connsiteX54" fmla="*/ 1357419 w 3373761"/>
              <a:gd name="connsiteY54" fmla="*/ 887274 h 887274"/>
              <a:gd name="connsiteX55" fmla="*/ 1286545 w 3373761"/>
              <a:gd name="connsiteY55" fmla="*/ 869961 h 887274"/>
              <a:gd name="connsiteX56" fmla="*/ 1249756 w 3373761"/>
              <a:gd name="connsiteY56" fmla="*/ 810449 h 887274"/>
              <a:gd name="connsiteX57" fmla="*/ 1148044 w 3373761"/>
              <a:gd name="connsiteY57" fmla="*/ 868879 h 887274"/>
              <a:gd name="connsiteX58" fmla="*/ 1031725 w 3373761"/>
              <a:gd name="connsiteY58" fmla="*/ 887274 h 887274"/>
              <a:gd name="connsiteX59" fmla="*/ 950031 w 3373761"/>
              <a:gd name="connsiteY59" fmla="*/ 875912 h 887274"/>
              <a:gd name="connsiteX60" fmla="*/ 881322 w 3373761"/>
              <a:gd name="connsiteY60" fmla="*/ 841828 h 887274"/>
              <a:gd name="connsiteX61" fmla="*/ 833712 w 3373761"/>
              <a:gd name="connsiteY61" fmla="*/ 784480 h 887274"/>
              <a:gd name="connsiteX62" fmla="*/ 815858 w 3373761"/>
              <a:gd name="connsiteY62" fmla="*/ 703327 h 887274"/>
              <a:gd name="connsiteX63" fmla="*/ 836958 w 3373761"/>
              <a:gd name="connsiteY63" fmla="*/ 608107 h 887274"/>
              <a:gd name="connsiteX64" fmla="*/ 893224 w 3373761"/>
              <a:gd name="connsiteY64" fmla="*/ 550759 h 887274"/>
              <a:gd name="connsiteX65" fmla="*/ 971131 w 3373761"/>
              <a:gd name="connsiteY65" fmla="*/ 521003 h 887274"/>
              <a:gd name="connsiteX66" fmla="*/ 1058235 w 3373761"/>
              <a:gd name="connsiteY66" fmla="*/ 506937 h 887274"/>
              <a:gd name="connsiteX67" fmla="*/ 1130191 w 3373761"/>
              <a:gd name="connsiteY67" fmla="*/ 496657 h 887274"/>
              <a:gd name="connsiteX68" fmla="*/ 1190244 w 3373761"/>
              <a:gd name="connsiteY68" fmla="*/ 486378 h 887274"/>
              <a:gd name="connsiteX69" fmla="*/ 1231903 w 3373761"/>
              <a:gd name="connsiteY69" fmla="*/ 463655 h 887274"/>
              <a:gd name="connsiteX70" fmla="*/ 1247051 w 3373761"/>
              <a:gd name="connsiteY70" fmla="*/ 418209 h 887274"/>
              <a:gd name="connsiteX71" fmla="*/ 1234066 w 3373761"/>
              <a:gd name="connsiteY71" fmla="*/ 374387 h 887274"/>
              <a:gd name="connsiteX72" fmla="*/ 1202146 w 3373761"/>
              <a:gd name="connsiteY72" fmla="*/ 348418 h 887274"/>
              <a:gd name="connsiteX73" fmla="*/ 1159947 w 3373761"/>
              <a:gd name="connsiteY73" fmla="*/ 335974 h 887274"/>
              <a:gd name="connsiteX74" fmla="*/ 1116124 w 3373761"/>
              <a:gd name="connsiteY74" fmla="*/ 332728 h 887274"/>
              <a:gd name="connsiteX75" fmla="*/ 1019823 w 3373761"/>
              <a:gd name="connsiteY75" fmla="*/ 357074 h 887274"/>
              <a:gd name="connsiteX76" fmla="*/ 977082 w 3373761"/>
              <a:gd name="connsiteY76" fmla="*/ 432817 h 887274"/>
              <a:gd name="connsiteX77" fmla="*/ 838040 w 3373761"/>
              <a:gd name="connsiteY77" fmla="*/ 432817 h 887274"/>
              <a:gd name="connsiteX78" fmla="*/ 867255 w 3373761"/>
              <a:gd name="connsiteY78" fmla="*/ 331646 h 887274"/>
              <a:gd name="connsiteX79" fmla="*/ 932177 w 3373761"/>
              <a:gd name="connsiteY79" fmla="*/ 267265 h 887274"/>
              <a:gd name="connsiteX80" fmla="*/ 1021446 w 3373761"/>
              <a:gd name="connsiteY80" fmla="*/ 233180 h 887274"/>
              <a:gd name="connsiteX81" fmla="*/ 1123699 w 3373761"/>
              <a:gd name="connsiteY81" fmla="*/ 223442 h 887274"/>
              <a:gd name="connsiteX82" fmla="*/ 3074075 w 3373761"/>
              <a:gd name="connsiteY82" fmla="*/ 222901 h 887274"/>
              <a:gd name="connsiteX83" fmla="*/ 3207166 w 3373761"/>
              <a:gd name="connsiteY83" fmla="*/ 253739 h 887274"/>
              <a:gd name="connsiteX84" fmla="*/ 3305091 w 3373761"/>
              <a:gd name="connsiteY84" fmla="*/ 335974 h 887274"/>
              <a:gd name="connsiteX85" fmla="*/ 3361898 w 3373761"/>
              <a:gd name="connsiteY85" fmla="*/ 453376 h 887274"/>
              <a:gd name="connsiteX86" fmla="*/ 3371095 w 3373761"/>
              <a:gd name="connsiteY86" fmla="*/ 590254 h 887274"/>
              <a:gd name="connsiteX87" fmla="*/ 2907982 w 3373761"/>
              <a:gd name="connsiteY87" fmla="*/ 590254 h 887274"/>
              <a:gd name="connsiteX88" fmla="*/ 2907982 w 3373761"/>
              <a:gd name="connsiteY88" fmla="*/ 590795 h 887274"/>
              <a:gd name="connsiteX89" fmla="*/ 2918262 w 3373761"/>
              <a:gd name="connsiteY89" fmla="*/ 661668 h 887274"/>
              <a:gd name="connsiteX90" fmla="*/ 2949099 w 3373761"/>
              <a:gd name="connsiteY90" fmla="*/ 721181 h 887274"/>
              <a:gd name="connsiteX91" fmla="*/ 3001578 w 3373761"/>
              <a:gd name="connsiteY91" fmla="*/ 761757 h 887274"/>
              <a:gd name="connsiteX92" fmla="*/ 3077321 w 3373761"/>
              <a:gd name="connsiteY92" fmla="*/ 776906 h 887274"/>
              <a:gd name="connsiteX93" fmla="*/ 3175246 w 3373761"/>
              <a:gd name="connsiteY93" fmla="*/ 750937 h 887274"/>
              <a:gd name="connsiteX94" fmla="*/ 3230430 w 3373761"/>
              <a:gd name="connsiteY94" fmla="*/ 672489 h 887274"/>
              <a:gd name="connsiteX95" fmla="*/ 3361898 w 3373761"/>
              <a:gd name="connsiteY95" fmla="*/ 672489 h 887274"/>
              <a:gd name="connsiteX96" fmla="*/ 3324027 w 3373761"/>
              <a:gd name="connsiteY96" fmla="*/ 763921 h 887274"/>
              <a:gd name="connsiteX97" fmla="*/ 3259645 w 3373761"/>
              <a:gd name="connsiteY97" fmla="*/ 831549 h 887274"/>
              <a:gd name="connsiteX98" fmla="*/ 3175246 w 3373761"/>
              <a:gd name="connsiteY98" fmla="*/ 873207 h 887274"/>
              <a:gd name="connsiteX99" fmla="*/ 3077321 w 3373761"/>
              <a:gd name="connsiteY99" fmla="*/ 887274 h 887274"/>
              <a:gd name="connsiteX100" fmla="*/ 2945853 w 3373761"/>
              <a:gd name="connsiteY100" fmla="*/ 862928 h 887274"/>
              <a:gd name="connsiteX101" fmla="*/ 2849011 w 3373761"/>
              <a:gd name="connsiteY101" fmla="*/ 794759 h 887274"/>
              <a:gd name="connsiteX102" fmla="*/ 2789498 w 3373761"/>
              <a:gd name="connsiteY102" fmla="*/ 689801 h 887274"/>
              <a:gd name="connsiteX103" fmla="*/ 2769481 w 3373761"/>
              <a:gd name="connsiteY103" fmla="*/ 555628 h 887274"/>
              <a:gd name="connsiteX104" fmla="*/ 2790581 w 3373761"/>
              <a:gd name="connsiteY104" fmla="*/ 428489 h 887274"/>
              <a:gd name="connsiteX105" fmla="*/ 2851716 w 3373761"/>
              <a:gd name="connsiteY105" fmla="*/ 322449 h 887274"/>
              <a:gd name="connsiteX106" fmla="*/ 2947476 w 3373761"/>
              <a:gd name="connsiteY106" fmla="*/ 249952 h 887274"/>
              <a:gd name="connsiteX107" fmla="*/ 3074075 w 3373761"/>
              <a:gd name="connsiteY107" fmla="*/ 222901 h 887274"/>
              <a:gd name="connsiteX108" fmla="*/ 1845419 w 3373761"/>
              <a:gd name="connsiteY108" fmla="*/ 222901 h 887274"/>
              <a:gd name="connsiteX109" fmla="*/ 2008807 w 3373761"/>
              <a:gd name="connsiteY109" fmla="*/ 276462 h 887274"/>
              <a:gd name="connsiteX110" fmla="*/ 2068319 w 3373761"/>
              <a:gd name="connsiteY110" fmla="*/ 437145 h 887274"/>
              <a:gd name="connsiteX111" fmla="*/ 2068319 w 3373761"/>
              <a:gd name="connsiteY111" fmla="*/ 869420 h 887274"/>
              <a:gd name="connsiteX112" fmla="*/ 1929277 w 3373761"/>
              <a:gd name="connsiteY112" fmla="*/ 869420 h 887274"/>
              <a:gd name="connsiteX113" fmla="*/ 1929277 w 3373761"/>
              <a:gd name="connsiteY113" fmla="*/ 473934 h 887274"/>
              <a:gd name="connsiteX114" fmla="*/ 1897357 w 3373761"/>
              <a:gd name="connsiteY114" fmla="*/ 366271 h 887274"/>
              <a:gd name="connsiteX115" fmla="*/ 1805925 w 3373761"/>
              <a:gd name="connsiteY115" fmla="*/ 332728 h 887274"/>
              <a:gd name="connsiteX116" fmla="*/ 1742625 w 3373761"/>
              <a:gd name="connsiteY116" fmla="*/ 345713 h 887274"/>
              <a:gd name="connsiteX117" fmla="*/ 1695016 w 3373761"/>
              <a:gd name="connsiteY117" fmla="*/ 380879 h 887274"/>
              <a:gd name="connsiteX118" fmla="*/ 1664719 w 3373761"/>
              <a:gd name="connsiteY118" fmla="*/ 433899 h 887274"/>
              <a:gd name="connsiteX119" fmla="*/ 1653898 w 3373761"/>
              <a:gd name="connsiteY119" fmla="*/ 498280 h 887274"/>
              <a:gd name="connsiteX120" fmla="*/ 1653898 w 3373761"/>
              <a:gd name="connsiteY120" fmla="*/ 869961 h 887274"/>
              <a:gd name="connsiteX121" fmla="*/ 1514856 w 3373761"/>
              <a:gd name="connsiteY121" fmla="*/ 869961 h 887274"/>
              <a:gd name="connsiteX122" fmla="*/ 1514856 w 3373761"/>
              <a:gd name="connsiteY122" fmla="*/ 240214 h 887274"/>
              <a:gd name="connsiteX123" fmla="*/ 1515938 w 3373761"/>
              <a:gd name="connsiteY123" fmla="*/ 240214 h 887274"/>
              <a:gd name="connsiteX124" fmla="*/ 1647406 w 3373761"/>
              <a:gd name="connsiteY124" fmla="*/ 240214 h 887274"/>
              <a:gd name="connsiteX125" fmla="*/ 1647406 w 3373761"/>
              <a:gd name="connsiteY125" fmla="*/ 332728 h 887274"/>
              <a:gd name="connsiteX126" fmla="*/ 1649570 w 3373761"/>
              <a:gd name="connsiteY126" fmla="*/ 334892 h 887274"/>
              <a:gd name="connsiteX127" fmla="*/ 1732346 w 3373761"/>
              <a:gd name="connsiteY127" fmla="*/ 252657 h 887274"/>
              <a:gd name="connsiteX128" fmla="*/ 1845419 w 3373761"/>
              <a:gd name="connsiteY128" fmla="*/ 222901 h 887274"/>
              <a:gd name="connsiteX129" fmla="*/ 0 w 3373761"/>
              <a:gd name="connsiteY129" fmla="*/ 0 h 887274"/>
              <a:gd name="connsiteX130" fmla="*/ 152568 w 3373761"/>
              <a:gd name="connsiteY130" fmla="*/ 0 h 887274"/>
              <a:gd name="connsiteX131" fmla="*/ 152568 w 3373761"/>
              <a:gd name="connsiteY131" fmla="*/ 346253 h 887274"/>
              <a:gd name="connsiteX132" fmla="*/ 548053 w 3373761"/>
              <a:gd name="connsiteY132" fmla="*/ 346253 h 887274"/>
              <a:gd name="connsiteX133" fmla="*/ 548053 w 3373761"/>
              <a:gd name="connsiteY133" fmla="*/ 0 h 887274"/>
              <a:gd name="connsiteX134" fmla="*/ 700621 w 3373761"/>
              <a:gd name="connsiteY134" fmla="*/ 0 h 887274"/>
              <a:gd name="connsiteX135" fmla="*/ 700621 w 3373761"/>
              <a:gd name="connsiteY135" fmla="*/ 869960 h 887274"/>
              <a:gd name="connsiteX136" fmla="*/ 548053 w 3373761"/>
              <a:gd name="connsiteY136" fmla="*/ 869960 h 887274"/>
              <a:gd name="connsiteX137" fmla="*/ 548053 w 3373761"/>
              <a:gd name="connsiteY137" fmla="*/ 477721 h 887274"/>
              <a:gd name="connsiteX138" fmla="*/ 152568 w 3373761"/>
              <a:gd name="connsiteY138" fmla="*/ 477721 h 887274"/>
              <a:gd name="connsiteX139" fmla="*/ 152568 w 3373761"/>
              <a:gd name="connsiteY139" fmla="*/ 869960 h 887274"/>
              <a:gd name="connsiteX140" fmla="*/ 0 w 3373761"/>
              <a:gd name="connsiteY140" fmla="*/ 869960 h 88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3373761" h="887274">
                <a:moveTo>
                  <a:pt x="1238936" y="554546"/>
                </a:moveTo>
                <a:lnTo>
                  <a:pt x="1238936" y="554802"/>
                </a:lnTo>
                <a:lnTo>
                  <a:pt x="1204175" y="571250"/>
                </a:lnTo>
                <a:cubicBezTo>
                  <a:pt x="1191191" y="575376"/>
                  <a:pt x="1176989" y="578081"/>
                  <a:pt x="1161570" y="579433"/>
                </a:cubicBezTo>
                <a:cubicBezTo>
                  <a:pt x="1130732" y="582138"/>
                  <a:pt x="1099894" y="586467"/>
                  <a:pt x="1069055" y="592418"/>
                </a:cubicBezTo>
                <a:cubicBezTo>
                  <a:pt x="1054448" y="595123"/>
                  <a:pt x="1040381" y="598369"/>
                  <a:pt x="1026315" y="602697"/>
                </a:cubicBezTo>
                <a:cubicBezTo>
                  <a:pt x="1012248" y="607025"/>
                  <a:pt x="1000346" y="613518"/>
                  <a:pt x="989526" y="621092"/>
                </a:cubicBezTo>
                <a:cubicBezTo>
                  <a:pt x="978705" y="628666"/>
                  <a:pt x="970590" y="638945"/>
                  <a:pt x="964639" y="651389"/>
                </a:cubicBezTo>
                <a:cubicBezTo>
                  <a:pt x="958687" y="663832"/>
                  <a:pt x="955441" y="678981"/>
                  <a:pt x="955441" y="696835"/>
                </a:cubicBezTo>
                <a:cubicBezTo>
                  <a:pt x="955441" y="712524"/>
                  <a:pt x="959770" y="725509"/>
                  <a:pt x="968967" y="735788"/>
                </a:cubicBezTo>
                <a:cubicBezTo>
                  <a:pt x="977623" y="746608"/>
                  <a:pt x="988444" y="754724"/>
                  <a:pt x="1001428" y="760675"/>
                </a:cubicBezTo>
                <a:cubicBezTo>
                  <a:pt x="1013872" y="766626"/>
                  <a:pt x="1027938" y="770954"/>
                  <a:pt x="1043086" y="773659"/>
                </a:cubicBezTo>
                <a:cubicBezTo>
                  <a:pt x="1058235" y="776365"/>
                  <a:pt x="1071760" y="777447"/>
                  <a:pt x="1083663" y="777447"/>
                </a:cubicBezTo>
                <a:cubicBezTo>
                  <a:pt x="1098811" y="777447"/>
                  <a:pt x="1115583" y="775283"/>
                  <a:pt x="1133437" y="771495"/>
                </a:cubicBezTo>
                <a:cubicBezTo>
                  <a:pt x="1151290" y="767708"/>
                  <a:pt x="1168062" y="760675"/>
                  <a:pt x="1183752" y="750937"/>
                </a:cubicBezTo>
                <a:cubicBezTo>
                  <a:pt x="1199441" y="741198"/>
                  <a:pt x="1212967" y="728755"/>
                  <a:pt x="1223246" y="713606"/>
                </a:cubicBezTo>
                <a:cubicBezTo>
                  <a:pt x="1233526" y="698458"/>
                  <a:pt x="1238936" y="680063"/>
                  <a:pt x="1238936" y="658422"/>
                </a:cubicBezTo>
                <a:lnTo>
                  <a:pt x="1238936" y="554802"/>
                </a:lnTo>
                <a:lnTo>
                  <a:pt x="1239477" y="554546"/>
                </a:lnTo>
                <a:close/>
                <a:moveTo>
                  <a:pt x="3072993" y="332187"/>
                </a:moveTo>
                <a:cubicBezTo>
                  <a:pt x="3048647" y="332187"/>
                  <a:pt x="3026466" y="336515"/>
                  <a:pt x="3006448" y="345172"/>
                </a:cubicBezTo>
                <a:cubicBezTo>
                  <a:pt x="2986430" y="353828"/>
                  <a:pt x="2969658" y="365730"/>
                  <a:pt x="2955051" y="380338"/>
                </a:cubicBezTo>
                <a:cubicBezTo>
                  <a:pt x="2940984" y="395486"/>
                  <a:pt x="2929623" y="412799"/>
                  <a:pt x="2920967" y="433358"/>
                </a:cubicBezTo>
                <a:cubicBezTo>
                  <a:pt x="2912310" y="453917"/>
                  <a:pt x="2907982" y="475557"/>
                  <a:pt x="2906900" y="499362"/>
                </a:cubicBezTo>
                <a:lnTo>
                  <a:pt x="3231512" y="499362"/>
                </a:lnTo>
                <a:cubicBezTo>
                  <a:pt x="3229889" y="477721"/>
                  <a:pt x="3225020" y="456081"/>
                  <a:pt x="3217446" y="436063"/>
                </a:cubicBezTo>
                <a:cubicBezTo>
                  <a:pt x="3209871" y="416045"/>
                  <a:pt x="3199051" y="398192"/>
                  <a:pt x="3185525" y="383043"/>
                </a:cubicBezTo>
                <a:cubicBezTo>
                  <a:pt x="3172000" y="367894"/>
                  <a:pt x="3155769" y="355992"/>
                  <a:pt x="3136833" y="346254"/>
                </a:cubicBezTo>
                <a:cubicBezTo>
                  <a:pt x="3117898" y="337056"/>
                  <a:pt x="3096257" y="332187"/>
                  <a:pt x="3072993" y="332187"/>
                </a:cubicBezTo>
                <a:close/>
                <a:moveTo>
                  <a:pt x="2180851" y="240213"/>
                </a:moveTo>
                <a:lnTo>
                  <a:pt x="2692115" y="240213"/>
                </a:lnTo>
                <a:lnTo>
                  <a:pt x="2692115" y="337597"/>
                </a:lnTo>
                <a:lnTo>
                  <a:pt x="2331796" y="760133"/>
                </a:lnTo>
                <a:lnTo>
                  <a:pt x="2710510" y="760133"/>
                </a:lnTo>
                <a:lnTo>
                  <a:pt x="2710510" y="869960"/>
                </a:lnTo>
                <a:lnTo>
                  <a:pt x="2156505" y="869960"/>
                </a:lnTo>
                <a:lnTo>
                  <a:pt x="2156505" y="772577"/>
                </a:lnTo>
                <a:lnTo>
                  <a:pt x="2504922" y="349499"/>
                </a:lnTo>
                <a:lnTo>
                  <a:pt x="2180851" y="349499"/>
                </a:lnTo>
                <a:close/>
                <a:moveTo>
                  <a:pt x="1123699" y="223442"/>
                </a:moveTo>
                <a:cubicBezTo>
                  <a:pt x="1154537" y="223442"/>
                  <a:pt x="1184834" y="226688"/>
                  <a:pt x="1215131" y="233180"/>
                </a:cubicBezTo>
                <a:cubicBezTo>
                  <a:pt x="1244887" y="239673"/>
                  <a:pt x="1271938" y="250493"/>
                  <a:pt x="1296284" y="265101"/>
                </a:cubicBezTo>
                <a:cubicBezTo>
                  <a:pt x="1320089" y="279708"/>
                  <a:pt x="1339565" y="298644"/>
                  <a:pt x="1354173" y="321908"/>
                </a:cubicBezTo>
                <a:cubicBezTo>
                  <a:pt x="1368781" y="345172"/>
                  <a:pt x="1376355" y="373305"/>
                  <a:pt x="1376355" y="406307"/>
                </a:cubicBezTo>
                <a:lnTo>
                  <a:pt x="1376355" y="729837"/>
                </a:lnTo>
                <a:lnTo>
                  <a:pt x="1378519" y="729837"/>
                </a:lnTo>
                <a:cubicBezTo>
                  <a:pt x="1378519" y="747150"/>
                  <a:pt x="1380683" y="759052"/>
                  <a:pt x="1385011" y="766626"/>
                </a:cubicBezTo>
                <a:cubicBezTo>
                  <a:pt x="1389339" y="773659"/>
                  <a:pt x="1397996" y="777447"/>
                  <a:pt x="1410980" y="777447"/>
                </a:cubicBezTo>
                <a:lnTo>
                  <a:pt x="1425588" y="777447"/>
                </a:lnTo>
                <a:cubicBezTo>
                  <a:pt x="1431539" y="777447"/>
                  <a:pt x="1438031" y="776906"/>
                  <a:pt x="1445064" y="775283"/>
                </a:cubicBezTo>
                <a:lnTo>
                  <a:pt x="1445064" y="871584"/>
                </a:lnTo>
                <a:cubicBezTo>
                  <a:pt x="1440195" y="873207"/>
                  <a:pt x="1433703" y="874830"/>
                  <a:pt x="1426129" y="876994"/>
                </a:cubicBezTo>
                <a:cubicBezTo>
                  <a:pt x="1418554" y="879158"/>
                  <a:pt x="1410439" y="880781"/>
                  <a:pt x="1402324" y="882405"/>
                </a:cubicBezTo>
                <a:cubicBezTo>
                  <a:pt x="1394209" y="884028"/>
                  <a:pt x="1386093" y="885110"/>
                  <a:pt x="1377978" y="886192"/>
                </a:cubicBezTo>
                <a:cubicBezTo>
                  <a:pt x="1369863" y="887274"/>
                  <a:pt x="1362829" y="887274"/>
                  <a:pt x="1357419" y="887274"/>
                </a:cubicBezTo>
                <a:cubicBezTo>
                  <a:pt x="1328745" y="887274"/>
                  <a:pt x="1305481" y="881323"/>
                  <a:pt x="1286545" y="869961"/>
                </a:cubicBezTo>
                <a:cubicBezTo>
                  <a:pt x="1267610" y="858600"/>
                  <a:pt x="1255707" y="838582"/>
                  <a:pt x="1249756" y="810449"/>
                </a:cubicBezTo>
                <a:cubicBezTo>
                  <a:pt x="1222164" y="837500"/>
                  <a:pt x="1188080" y="856977"/>
                  <a:pt x="1148044" y="868879"/>
                </a:cubicBezTo>
                <a:cubicBezTo>
                  <a:pt x="1108009" y="880781"/>
                  <a:pt x="1069055" y="887274"/>
                  <a:pt x="1031725" y="887274"/>
                </a:cubicBezTo>
                <a:cubicBezTo>
                  <a:pt x="1003051" y="887274"/>
                  <a:pt x="976000" y="883487"/>
                  <a:pt x="950031" y="875912"/>
                </a:cubicBezTo>
                <a:cubicBezTo>
                  <a:pt x="924062" y="868338"/>
                  <a:pt x="901339" y="856977"/>
                  <a:pt x="881322" y="841828"/>
                </a:cubicBezTo>
                <a:cubicBezTo>
                  <a:pt x="861304" y="826679"/>
                  <a:pt x="845614" y="807744"/>
                  <a:pt x="833712" y="784480"/>
                </a:cubicBezTo>
                <a:cubicBezTo>
                  <a:pt x="821809" y="761216"/>
                  <a:pt x="815858" y="734165"/>
                  <a:pt x="815858" y="703327"/>
                </a:cubicBezTo>
                <a:cubicBezTo>
                  <a:pt x="815858" y="664373"/>
                  <a:pt x="822891" y="632453"/>
                  <a:pt x="836958" y="608107"/>
                </a:cubicBezTo>
                <a:cubicBezTo>
                  <a:pt x="851024" y="583761"/>
                  <a:pt x="869960" y="564826"/>
                  <a:pt x="893224" y="550759"/>
                </a:cubicBezTo>
                <a:cubicBezTo>
                  <a:pt x="916488" y="537234"/>
                  <a:pt x="942457" y="526954"/>
                  <a:pt x="971131" y="521003"/>
                </a:cubicBezTo>
                <a:cubicBezTo>
                  <a:pt x="999805" y="515052"/>
                  <a:pt x="1029020" y="510183"/>
                  <a:pt x="1058235" y="506937"/>
                </a:cubicBezTo>
                <a:cubicBezTo>
                  <a:pt x="1083122" y="502067"/>
                  <a:pt x="1107468" y="498821"/>
                  <a:pt x="1130191" y="496657"/>
                </a:cubicBezTo>
                <a:cubicBezTo>
                  <a:pt x="1152913" y="494493"/>
                  <a:pt x="1172931" y="491247"/>
                  <a:pt x="1190244" y="486378"/>
                </a:cubicBezTo>
                <a:cubicBezTo>
                  <a:pt x="1207557" y="481509"/>
                  <a:pt x="1221623" y="473934"/>
                  <a:pt x="1231903" y="463655"/>
                </a:cubicBezTo>
                <a:cubicBezTo>
                  <a:pt x="1242182" y="453376"/>
                  <a:pt x="1247051" y="438227"/>
                  <a:pt x="1247051" y="418209"/>
                </a:cubicBezTo>
                <a:cubicBezTo>
                  <a:pt x="1247051" y="400356"/>
                  <a:pt x="1242723" y="385748"/>
                  <a:pt x="1234066" y="374387"/>
                </a:cubicBezTo>
                <a:cubicBezTo>
                  <a:pt x="1225410" y="363025"/>
                  <a:pt x="1215131" y="354369"/>
                  <a:pt x="1202146" y="348418"/>
                </a:cubicBezTo>
                <a:cubicBezTo>
                  <a:pt x="1189703" y="342466"/>
                  <a:pt x="1175636" y="338138"/>
                  <a:pt x="1159947" y="335974"/>
                </a:cubicBezTo>
                <a:cubicBezTo>
                  <a:pt x="1144257" y="333810"/>
                  <a:pt x="1129650" y="332728"/>
                  <a:pt x="1116124" y="332728"/>
                </a:cubicBezTo>
                <a:cubicBezTo>
                  <a:pt x="1077171" y="332728"/>
                  <a:pt x="1045251" y="340843"/>
                  <a:pt x="1019823" y="357074"/>
                </a:cubicBezTo>
                <a:cubicBezTo>
                  <a:pt x="994395" y="373305"/>
                  <a:pt x="980328" y="398733"/>
                  <a:pt x="977082" y="432817"/>
                </a:cubicBezTo>
                <a:lnTo>
                  <a:pt x="838040" y="432817"/>
                </a:lnTo>
                <a:cubicBezTo>
                  <a:pt x="840745" y="392240"/>
                  <a:pt x="850483" y="358697"/>
                  <a:pt x="867255" y="331646"/>
                </a:cubicBezTo>
                <a:cubicBezTo>
                  <a:pt x="884568" y="305136"/>
                  <a:pt x="906208" y="283495"/>
                  <a:pt x="932177" y="267265"/>
                </a:cubicBezTo>
                <a:cubicBezTo>
                  <a:pt x="958687" y="251034"/>
                  <a:pt x="988444" y="239673"/>
                  <a:pt x="1021446" y="233180"/>
                </a:cubicBezTo>
                <a:cubicBezTo>
                  <a:pt x="1054448" y="226688"/>
                  <a:pt x="1088532" y="223442"/>
                  <a:pt x="1123699" y="223442"/>
                </a:cubicBezTo>
                <a:close/>
                <a:moveTo>
                  <a:pt x="3074075" y="222901"/>
                </a:moveTo>
                <a:cubicBezTo>
                  <a:pt x="3123849" y="222901"/>
                  <a:pt x="3168212" y="233180"/>
                  <a:pt x="3207166" y="253739"/>
                </a:cubicBezTo>
                <a:cubicBezTo>
                  <a:pt x="3246660" y="274298"/>
                  <a:pt x="3279122" y="301890"/>
                  <a:pt x="3305091" y="335974"/>
                </a:cubicBezTo>
                <a:cubicBezTo>
                  <a:pt x="3331060" y="370059"/>
                  <a:pt x="3349995" y="409012"/>
                  <a:pt x="3361898" y="453376"/>
                </a:cubicBezTo>
                <a:cubicBezTo>
                  <a:pt x="3373800" y="497739"/>
                  <a:pt x="3376505" y="543185"/>
                  <a:pt x="3371095" y="590254"/>
                </a:cubicBezTo>
                <a:lnTo>
                  <a:pt x="2907982" y="590254"/>
                </a:lnTo>
                <a:lnTo>
                  <a:pt x="2907982" y="590795"/>
                </a:lnTo>
                <a:cubicBezTo>
                  <a:pt x="2907982" y="615141"/>
                  <a:pt x="2911228" y="638945"/>
                  <a:pt x="2918262" y="661668"/>
                </a:cubicBezTo>
                <a:cubicBezTo>
                  <a:pt x="2925295" y="684391"/>
                  <a:pt x="2935574" y="704409"/>
                  <a:pt x="2949099" y="721181"/>
                </a:cubicBezTo>
                <a:cubicBezTo>
                  <a:pt x="2963166" y="738493"/>
                  <a:pt x="2980479" y="752019"/>
                  <a:pt x="3001578" y="761757"/>
                </a:cubicBezTo>
                <a:cubicBezTo>
                  <a:pt x="3022678" y="772036"/>
                  <a:pt x="3048106" y="776906"/>
                  <a:pt x="3077321" y="776906"/>
                </a:cubicBezTo>
                <a:cubicBezTo>
                  <a:pt x="3117898" y="776906"/>
                  <a:pt x="3150359" y="768249"/>
                  <a:pt x="3175246" y="750937"/>
                </a:cubicBezTo>
                <a:cubicBezTo>
                  <a:pt x="3200133" y="733624"/>
                  <a:pt x="3218528" y="707114"/>
                  <a:pt x="3230430" y="672489"/>
                </a:cubicBezTo>
                <a:lnTo>
                  <a:pt x="3361898" y="672489"/>
                </a:lnTo>
                <a:cubicBezTo>
                  <a:pt x="3354324" y="706573"/>
                  <a:pt x="3341880" y="736870"/>
                  <a:pt x="3324027" y="763921"/>
                </a:cubicBezTo>
                <a:cubicBezTo>
                  <a:pt x="3306173" y="790431"/>
                  <a:pt x="3284532" y="813154"/>
                  <a:pt x="3259645" y="831549"/>
                </a:cubicBezTo>
                <a:cubicBezTo>
                  <a:pt x="3234217" y="849943"/>
                  <a:pt x="3206084" y="863469"/>
                  <a:pt x="3175246" y="873207"/>
                </a:cubicBezTo>
                <a:cubicBezTo>
                  <a:pt x="3143867" y="882405"/>
                  <a:pt x="3111405" y="887274"/>
                  <a:pt x="3077321" y="887274"/>
                </a:cubicBezTo>
                <a:cubicBezTo>
                  <a:pt x="3027547" y="887274"/>
                  <a:pt x="2983725" y="879158"/>
                  <a:pt x="2945853" y="862928"/>
                </a:cubicBezTo>
                <a:cubicBezTo>
                  <a:pt x="2907441" y="846697"/>
                  <a:pt x="2875521" y="823974"/>
                  <a:pt x="2849011" y="794759"/>
                </a:cubicBezTo>
                <a:cubicBezTo>
                  <a:pt x="2822501" y="765544"/>
                  <a:pt x="2802483" y="730378"/>
                  <a:pt x="2789498" y="689801"/>
                </a:cubicBezTo>
                <a:cubicBezTo>
                  <a:pt x="2775973" y="649225"/>
                  <a:pt x="2769481" y="604320"/>
                  <a:pt x="2769481" y="555628"/>
                </a:cubicBezTo>
                <a:cubicBezTo>
                  <a:pt x="2769481" y="510724"/>
                  <a:pt x="2776514" y="468524"/>
                  <a:pt x="2790581" y="428489"/>
                </a:cubicBezTo>
                <a:cubicBezTo>
                  <a:pt x="2804647" y="388453"/>
                  <a:pt x="2825206" y="352746"/>
                  <a:pt x="2851716" y="322449"/>
                </a:cubicBezTo>
                <a:cubicBezTo>
                  <a:pt x="2878226" y="292152"/>
                  <a:pt x="2910146" y="267806"/>
                  <a:pt x="2947476" y="249952"/>
                </a:cubicBezTo>
                <a:cubicBezTo>
                  <a:pt x="2984807" y="232098"/>
                  <a:pt x="3027006" y="222901"/>
                  <a:pt x="3074075" y="222901"/>
                </a:cubicBezTo>
                <a:close/>
                <a:moveTo>
                  <a:pt x="1845419" y="222901"/>
                </a:moveTo>
                <a:cubicBezTo>
                  <a:pt x="1914670" y="222901"/>
                  <a:pt x="1968772" y="240755"/>
                  <a:pt x="2008807" y="276462"/>
                </a:cubicBezTo>
                <a:cubicBezTo>
                  <a:pt x="2048302" y="312169"/>
                  <a:pt x="2068319" y="365730"/>
                  <a:pt x="2068319" y="437145"/>
                </a:cubicBezTo>
                <a:lnTo>
                  <a:pt x="2068319" y="869420"/>
                </a:lnTo>
                <a:lnTo>
                  <a:pt x="1929277" y="869420"/>
                </a:lnTo>
                <a:lnTo>
                  <a:pt x="1929277" y="473934"/>
                </a:lnTo>
                <a:cubicBezTo>
                  <a:pt x="1927654" y="424161"/>
                  <a:pt x="1916834" y="388453"/>
                  <a:pt x="1897357" y="366271"/>
                </a:cubicBezTo>
                <a:cubicBezTo>
                  <a:pt x="1877880" y="344090"/>
                  <a:pt x="1847583" y="332728"/>
                  <a:pt x="1805925" y="332728"/>
                </a:cubicBezTo>
                <a:cubicBezTo>
                  <a:pt x="1782120" y="332728"/>
                  <a:pt x="1761020" y="337056"/>
                  <a:pt x="1742625" y="345713"/>
                </a:cubicBezTo>
                <a:cubicBezTo>
                  <a:pt x="1723690" y="354369"/>
                  <a:pt x="1708000" y="366271"/>
                  <a:pt x="1695016" y="380879"/>
                </a:cubicBezTo>
                <a:cubicBezTo>
                  <a:pt x="1682031" y="396027"/>
                  <a:pt x="1671752" y="413340"/>
                  <a:pt x="1664719" y="433899"/>
                </a:cubicBezTo>
                <a:cubicBezTo>
                  <a:pt x="1657685" y="454458"/>
                  <a:pt x="1653898" y="475557"/>
                  <a:pt x="1653898" y="498280"/>
                </a:cubicBezTo>
                <a:lnTo>
                  <a:pt x="1653898" y="869961"/>
                </a:lnTo>
                <a:lnTo>
                  <a:pt x="1514856" y="869961"/>
                </a:lnTo>
                <a:lnTo>
                  <a:pt x="1514856" y="240214"/>
                </a:lnTo>
                <a:lnTo>
                  <a:pt x="1515938" y="240214"/>
                </a:lnTo>
                <a:lnTo>
                  <a:pt x="1647406" y="240214"/>
                </a:lnTo>
                <a:lnTo>
                  <a:pt x="1647406" y="332728"/>
                </a:lnTo>
                <a:lnTo>
                  <a:pt x="1649570" y="334892"/>
                </a:lnTo>
                <a:cubicBezTo>
                  <a:pt x="1670670" y="300267"/>
                  <a:pt x="1698262" y="272675"/>
                  <a:pt x="1732346" y="252657"/>
                </a:cubicBezTo>
                <a:cubicBezTo>
                  <a:pt x="1766430" y="232639"/>
                  <a:pt x="1804302" y="222901"/>
                  <a:pt x="1845419" y="222901"/>
                </a:cubicBezTo>
                <a:close/>
                <a:moveTo>
                  <a:pt x="0" y="0"/>
                </a:moveTo>
                <a:lnTo>
                  <a:pt x="152568" y="0"/>
                </a:lnTo>
                <a:lnTo>
                  <a:pt x="152568" y="346253"/>
                </a:lnTo>
                <a:lnTo>
                  <a:pt x="548053" y="346253"/>
                </a:lnTo>
                <a:lnTo>
                  <a:pt x="548053" y="0"/>
                </a:lnTo>
                <a:lnTo>
                  <a:pt x="700621" y="0"/>
                </a:lnTo>
                <a:lnTo>
                  <a:pt x="700621" y="869960"/>
                </a:lnTo>
                <a:lnTo>
                  <a:pt x="548053" y="869960"/>
                </a:lnTo>
                <a:lnTo>
                  <a:pt x="548053" y="477721"/>
                </a:lnTo>
                <a:lnTo>
                  <a:pt x="152568" y="477721"/>
                </a:lnTo>
                <a:lnTo>
                  <a:pt x="152568" y="869960"/>
                </a:lnTo>
                <a:lnTo>
                  <a:pt x="0" y="869960"/>
                </a:lnTo>
                <a:close/>
              </a:path>
            </a:pathLst>
          </a:custGeom>
          <a:solidFill>
            <a:schemeClr val="tx1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Holder 2">
            <a:extLst>
              <a:ext uri="{FF2B5EF4-FFF2-40B4-BE49-F238E27FC236}">
                <a16:creationId xmlns:a16="http://schemas.microsoft.com/office/drawing/2014/main" id="{EB29061E-14FE-84B7-D0DE-0284E88A1A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941" y="3673475"/>
            <a:ext cx="11315357" cy="4572000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88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Hier is ruimte voor </a:t>
            </a:r>
            <a:br>
              <a:rPr lang="nl-NL" dirty="0"/>
            </a:br>
            <a:r>
              <a:rPr lang="nl-NL" dirty="0"/>
              <a:t>een langere titel </a:t>
            </a:r>
            <a:br>
              <a:rPr lang="nl-NL" dirty="0"/>
            </a:br>
            <a:r>
              <a:rPr lang="nl-NL" dirty="0"/>
              <a:t>over drie regels</a:t>
            </a:r>
            <a:endParaRPr dirty="0"/>
          </a:p>
        </p:txBody>
      </p:sp>
      <p:sp>
        <p:nvSpPr>
          <p:cNvPr id="6" name="Tijdelijke aanduiding voor tekst 20">
            <a:extLst>
              <a:ext uri="{FF2B5EF4-FFF2-40B4-BE49-F238E27FC236}">
                <a16:creationId xmlns:a16="http://schemas.microsoft.com/office/drawing/2014/main" id="{8D62DA18-4959-F677-3B09-051A8DCFAA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8932864"/>
            <a:ext cx="11315700" cy="1379656"/>
          </a:xfrm>
        </p:spPr>
        <p:txBody>
          <a:bodyPr anchor="b" anchorCtr="0"/>
          <a:lstStyle>
            <a:lvl1pPr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800" dirty="0" err="1"/>
              <a:t>Hier</a:t>
            </a:r>
            <a:r>
              <a:rPr lang="en-US" sz="4800" dirty="0"/>
              <a:t> is </a:t>
            </a:r>
            <a:r>
              <a:rPr lang="en-US" sz="4800" dirty="0" err="1"/>
              <a:t>ruimte</a:t>
            </a:r>
            <a:r>
              <a:rPr lang="en-US" sz="4800" dirty="0"/>
              <a:t> </a:t>
            </a:r>
            <a:br>
              <a:rPr lang="en-US" sz="4800" dirty="0"/>
            </a:br>
            <a:r>
              <a:rPr lang="en-US" sz="4800" dirty="0" err="1"/>
              <a:t>voor</a:t>
            </a:r>
            <a:r>
              <a:rPr lang="en-US" sz="4800" dirty="0"/>
              <a:t> </a:t>
            </a:r>
            <a:r>
              <a:rPr lang="en-US" sz="4800" dirty="0" err="1"/>
              <a:t>een</a:t>
            </a:r>
            <a:r>
              <a:rPr lang="en-US" sz="4800" dirty="0"/>
              <a:t> </a:t>
            </a:r>
            <a:r>
              <a:rPr lang="en-US" sz="4800" dirty="0" err="1"/>
              <a:t>ondertitel</a:t>
            </a:r>
            <a:endParaRPr lang="en-US" dirty="0"/>
          </a:p>
        </p:txBody>
      </p:sp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1F59468-30BE-4212-2EA5-BBB13AF3F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48663" y="975149"/>
            <a:ext cx="3627910" cy="254153"/>
          </a:xfrm>
        </p:spPr>
        <p:txBody>
          <a:bodyPr/>
          <a:lstStyle>
            <a:lvl1pPr algn="r">
              <a:defRPr sz="1600" b="1">
                <a:latin typeface="+mn-lt"/>
              </a:defRPr>
            </a:lvl1pPr>
            <a:lvl2pPr algn="r">
              <a:defRPr sz="1600" b="1">
                <a:latin typeface="+mn-lt"/>
              </a:defRPr>
            </a:lvl2pPr>
            <a:lvl3pPr algn="r">
              <a:defRPr sz="1600" b="1">
                <a:latin typeface="+mn-lt"/>
              </a:defRPr>
            </a:lvl3pPr>
            <a:lvl4pPr algn="r">
              <a:defRPr sz="1600" b="1">
                <a:latin typeface="+mn-lt"/>
              </a:defRPr>
            </a:lvl4pPr>
            <a:lvl5pPr algn="r">
              <a:defRPr sz="1600" b="1">
                <a:latin typeface="+mn-lt"/>
              </a:defRPr>
            </a:lvl5pPr>
          </a:lstStyle>
          <a:p>
            <a:pPr lvl="0"/>
            <a:r>
              <a:rPr lang="nl-NL" dirty="0"/>
              <a:t>Kenniscentrum</a:t>
            </a:r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F6322CF3-50CA-7A79-036D-6ED8FFC01A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48663" y="1222142"/>
            <a:ext cx="3627910" cy="254153"/>
          </a:xfrm>
        </p:spPr>
        <p:txBody>
          <a:bodyPr/>
          <a:lstStyle>
            <a:lvl1pPr algn="r">
              <a:defRPr sz="1600" b="0">
                <a:latin typeface="+mn-lt"/>
              </a:defRPr>
            </a:lvl1pPr>
            <a:lvl2pPr algn="r">
              <a:defRPr sz="1600" b="0">
                <a:latin typeface="+mn-lt"/>
              </a:defRPr>
            </a:lvl2pPr>
            <a:lvl3pPr algn="r">
              <a:defRPr sz="1600" b="0">
                <a:latin typeface="+mn-lt"/>
              </a:defRPr>
            </a:lvl3pPr>
            <a:lvl4pPr algn="r">
              <a:defRPr sz="1600" b="0">
                <a:latin typeface="+mn-lt"/>
              </a:defRPr>
            </a:lvl4pPr>
            <a:lvl5pPr algn="r">
              <a:defRPr sz="1600" b="0">
                <a:latin typeface="+mn-lt"/>
              </a:defRPr>
            </a:lvl5pPr>
            <a:lvl6pPr>
              <a:defRPr b="0"/>
            </a:lvl6pPr>
          </a:lstStyle>
          <a:p>
            <a:pPr lvl="2"/>
            <a:r>
              <a:rPr lang="nl-NL" dirty="0"/>
              <a:t>Kunst &amp; Samenleving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4CC42B1-A669-6DCF-42B7-000A9D1CAD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290511" y="1007863"/>
            <a:ext cx="10537" cy="432000"/>
          </a:xfrm>
          <a:custGeom>
            <a:avLst/>
            <a:gdLst>
              <a:gd name="connsiteX0" fmla="*/ 0 w 10537"/>
              <a:gd name="connsiteY0" fmla="*/ 0 h 432000"/>
              <a:gd name="connsiteX1" fmla="*/ 10537 w 10537"/>
              <a:gd name="connsiteY1" fmla="*/ 0 h 432000"/>
              <a:gd name="connsiteX2" fmla="*/ 10537 w 10537"/>
              <a:gd name="connsiteY2" fmla="*/ 432000 h 432000"/>
              <a:gd name="connsiteX3" fmla="*/ 0 w 10537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37" h="432000">
                <a:moveTo>
                  <a:pt x="0" y="0"/>
                </a:moveTo>
                <a:lnTo>
                  <a:pt x="10537" y="0"/>
                </a:lnTo>
                <a:lnTo>
                  <a:pt x="10537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pPr lvl="0"/>
            <a:r>
              <a:rPr lang="nl-NL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298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 - titleslide - small img right">
    <p:bg>
      <p:bgPr>
        <a:solidFill>
          <a:srgbClr val="5784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10">
            <a:extLst>
              <a:ext uri="{FF2B5EF4-FFF2-40B4-BE49-F238E27FC236}">
                <a16:creationId xmlns:a16="http://schemas.microsoft.com/office/drawing/2014/main" id="{08FF4484-021D-BD89-51F0-B384D890E06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436600" y="0"/>
            <a:ext cx="66738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BFAB9EDC-B866-97EA-BE81-DD08C5528358}"/>
              </a:ext>
            </a:extLst>
          </p:cNvPr>
          <p:cNvSpPr/>
          <p:nvPr userDrawn="1"/>
        </p:nvSpPr>
        <p:spPr>
          <a:xfrm>
            <a:off x="1019148" y="795338"/>
            <a:ext cx="863168" cy="866202"/>
          </a:xfrm>
          <a:custGeom>
            <a:avLst/>
            <a:gdLst>
              <a:gd name="connsiteX0" fmla="*/ 868878 w 1738838"/>
              <a:gd name="connsiteY0" fmla="*/ 1143175 h 1746413"/>
              <a:gd name="connsiteX1" fmla="*/ 1636044 w 1738838"/>
              <a:gd name="connsiteY1" fmla="*/ 1298448 h 1746413"/>
              <a:gd name="connsiteX2" fmla="*/ 1402324 w 1738838"/>
              <a:gd name="connsiteY2" fmla="*/ 1567876 h 1746413"/>
              <a:gd name="connsiteX3" fmla="*/ 868878 w 1738838"/>
              <a:gd name="connsiteY3" fmla="*/ 1143175 h 1746413"/>
              <a:gd name="connsiteX4" fmla="*/ 3246 w 1738838"/>
              <a:gd name="connsiteY4" fmla="*/ 947867 h 1746413"/>
              <a:gd name="connsiteX5" fmla="*/ 47069 w 1738838"/>
              <a:gd name="connsiteY5" fmla="*/ 957605 h 1746413"/>
              <a:gd name="connsiteX6" fmla="*/ 1096106 w 1738838"/>
              <a:gd name="connsiteY6" fmla="*/ 1717739 h 1746413"/>
              <a:gd name="connsiteX7" fmla="*/ 873206 w 1738838"/>
              <a:gd name="connsiteY7" fmla="*/ 1746413 h 1746413"/>
              <a:gd name="connsiteX8" fmla="*/ 3246 w 1738838"/>
              <a:gd name="connsiteY8" fmla="*/ 947867 h 1746413"/>
              <a:gd name="connsiteX9" fmla="*/ 1625224 w 1738838"/>
              <a:gd name="connsiteY9" fmla="*/ 429569 h 1746413"/>
              <a:gd name="connsiteX10" fmla="*/ 1738838 w 1738838"/>
              <a:gd name="connsiteY10" fmla="*/ 759050 h 1746413"/>
              <a:gd name="connsiteX11" fmla="*/ 1124780 w 1738838"/>
              <a:gd name="connsiteY11" fmla="*/ 1050119 h 1746413"/>
              <a:gd name="connsiteX12" fmla="*/ 474474 w 1738838"/>
              <a:gd name="connsiteY12" fmla="*/ 984115 h 1746413"/>
              <a:gd name="connsiteX13" fmla="*/ 1625224 w 1738838"/>
              <a:gd name="connsiteY13" fmla="*/ 429569 h 1746413"/>
              <a:gd name="connsiteX14" fmla="*/ 873206 w 1738838"/>
              <a:gd name="connsiteY14" fmla="*/ 0 h 1746413"/>
              <a:gd name="connsiteX15" fmla="*/ 1422342 w 1738838"/>
              <a:gd name="connsiteY15" fmla="*/ 193144 h 1746413"/>
              <a:gd name="connsiteX16" fmla="*/ 1280053 w 1738838"/>
              <a:gd name="connsiteY16" fmla="*/ 286200 h 1746413"/>
              <a:gd name="connsiteX17" fmla="*/ 982492 w 1738838"/>
              <a:gd name="connsiteY17" fmla="*/ 113614 h 1746413"/>
              <a:gd name="connsiteX18" fmla="*/ 502067 w 1738838"/>
              <a:gd name="connsiteY18" fmla="*/ 134173 h 1746413"/>
              <a:gd name="connsiteX19" fmla="*/ 543725 w 1738838"/>
              <a:gd name="connsiteY19" fmla="*/ 185029 h 1746413"/>
              <a:gd name="connsiteX20" fmla="*/ 624878 w 1738838"/>
              <a:gd name="connsiteY20" fmla="*/ 175291 h 1746413"/>
              <a:gd name="connsiteX21" fmla="*/ 901880 w 1738838"/>
              <a:gd name="connsiteY21" fmla="*/ 253197 h 1746413"/>
              <a:gd name="connsiteX22" fmla="*/ 1012789 w 1738838"/>
              <a:gd name="connsiteY22" fmla="*/ 473393 h 1746413"/>
              <a:gd name="connsiteX23" fmla="*/ 869419 w 1738838"/>
              <a:gd name="connsiteY23" fmla="*/ 615681 h 1746413"/>
              <a:gd name="connsiteX24" fmla="*/ 674652 w 1738838"/>
              <a:gd name="connsiteY24" fmla="*/ 537774 h 1746413"/>
              <a:gd name="connsiteX25" fmla="*/ 253197 w 1738838"/>
              <a:gd name="connsiteY25" fmla="*/ 596745 h 1746413"/>
              <a:gd name="connsiteX26" fmla="*/ 325694 w 1738838"/>
              <a:gd name="connsiteY26" fmla="*/ 643814 h 1746413"/>
              <a:gd name="connsiteX27" fmla="*/ 542102 w 1738838"/>
              <a:gd name="connsiteY27" fmla="*/ 644896 h 1746413"/>
              <a:gd name="connsiteX28" fmla="*/ 645978 w 1738838"/>
              <a:gd name="connsiteY28" fmla="*/ 750395 h 1746413"/>
              <a:gd name="connsiteX29" fmla="*/ 300807 w 1738838"/>
              <a:gd name="connsiteY29" fmla="*/ 882404 h 1746413"/>
              <a:gd name="connsiteX30" fmla="*/ 0 w 1738838"/>
              <a:gd name="connsiteY30" fmla="*/ 875912 h 1746413"/>
              <a:gd name="connsiteX31" fmla="*/ 0 w 1738838"/>
              <a:gd name="connsiteY31" fmla="*/ 873206 h 1746413"/>
              <a:gd name="connsiteX32" fmla="*/ 873206 w 1738838"/>
              <a:gd name="connsiteY32" fmla="*/ 0 h 174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38838" h="1746413">
                <a:moveTo>
                  <a:pt x="868878" y="1143175"/>
                </a:moveTo>
                <a:cubicBezTo>
                  <a:pt x="1132355" y="1171849"/>
                  <a:pt x="1397454" y="1217295"/>
                  <a:pt x="1636044" y="1298448"/>
                </a:cubicBezTo>
                <a:cubicBezTo>
                  <a:pt x="1577073" y="1403406"/>
                  <a:pt x="1497543" y="1495379"/>
                  <a:pt x="1402324" y="1567876"/>
                </a:cubicBezTo>
                <a:cubicBezTo>
                  <a:pt x="1072301" y="1289791"/>
                  <a:pt x="868878" y="1143175"/>
                  <a:pt x="868878" y="1143175"/>
                </a:cubicBezTo>
                <a:close/>
                <a:moveTo>
                  <a:pt x="3246" y="947867"/>
                </a:moveTo>
                <a:cubicBezTo>
                  <a:pt x="18395" y="950572"/>
                  <a:pt x="33002" y="953818"/>
                  <a:pt x="47069" y="957605"/>
                </a:cubicBezTo>
                <a:cubicBezTo>
                  <a:pt x="522625" y="1092860"/>
                  <a:pt x="890519" y="1424506"/>
                  <a:pt x="1096106" y="1717739"/>
                </a:cubicBezTo>
                <a:cubicBezTo>
                  <a:pt x="1024692" y="1736133"/>
                  <a:pt x="950031" y="1746413"/>
                  <a:pt x="873206" y="1746413"/>
                </a:cubicBezTo>
                <a:cubicBezTo>
                  <a:pt x="416044" y="1746413"/>
                  <a:pt x="41117" y="1395291"/>
                  <a:pt x="3246" y="947867"/>
                </a:cubicBezTo>
                <a:close/>
                <a:moveTo>
                  <a:pt x="1625224" y="429569"/>
                </a:moveTo>
                <a:cubicBezTo>
                  <a:pt x="1683654" y="528576"/>
                  <a:pt x="1723148" y="640026"/>
                  <a:pt x="1738838" y="759050"/>
                </a:cubicBezTo>
                <a:cubicBezTo>
                  <a:pt x="1646323" y="843990"/>
                  <a:pt x="1402864" y="1016035"/>
                  <a:pt x="1124780" y="1050119"/>
                </a:cubicBezTo>
                <a:cubicBezTo>
                  <a:pt x="816399" y="1087991"/>
                  <a:pt x="474474" y="984115"/>
                  <a:pt x="474474" y="984115"/>
                </a:cubicBezTo>
                <a:cubicBezTo>
                  <a:pt x="755263" y="960310"/>
                  <a:pt x="1153995" y="892682"/>
                  <a:pt x="1625224" y="429569"/>
                </a:cubicBezTo>
                <a:close/>
                <a:moveTo>
                  <a:pt x="873206" y="0"/>
                </a:moveTo>
                <a:cubicBezTo>
                  <a:pt x="1080958" y="0"/>
                  <a:pt x="1271397" y="72497"/>
                  <a:pt x="1422342" y="193144"/>
                </a:cubicBezTo>
                <a:cubicBezTo>
                  <a:pt x="1372027" y="222900"/>
                  <a:pt x="1325499" y="256444"/>
                  <a:pt x="1280053" y="286200"/>
                </a:cubicBezTo>
                <a:cubicBezTo>
                  <a:pt x="1199982" y="219654"/>
                  <a:pt x="1092860" y="149863"/>
                  <a:pt x="982492" y="113614"/>
                </a:cubicBezTo>
                <a:cubicBezTo>
                  <a:pt x="822350" y="62217"/>
                  <a:pt x="622714" y="67086"/>
                  <a:pt x="502067" y="134173"/>
                </a:cubicBezTo>
                <a:lnTo>
                  <a:pt x="543725" y="185029"/>
                </a:lnTo>
                <a:lnTo>
                  <a:pt x="624878" y="175291"/>
                </a:lnTo>
                <a:cubicBezTo>
                  <a:pt x="729836" y="166093"/>
                  <a:pt x="826138" y="194767"/>
                  <a:pt x="901880" y="253197"/>
                </a:cubicBezTo>
                <a:cubicBezTo>
                  <a:pt x="996018" y="312710"/>
                  <a:pt x="1052284" y="398191"/>
                  <a:pt x="1012789" y="473393"/>
                </a:cubicBezTo>
                <a:cubicBezTo>
                  <a:pt x="982492" y="525872"/>
                  <a:pt x="938129" y="579433"/>
                  <a:pt x="869419" y="615681"/>
                </a:cubicBezTo>
                <a:cubicBezTo>
                  <a:pt x="807202" y="584302"/>
                  <a:pt x="744985" y="552923"/>
                  <a:pt x="674652" y="537774"/>
                </a:cubicBezTo>
                <a:cubicBezTo>
                  <a:pt x="506395" y="493951"/>
                  <a:pt x="367353" y="541020"/>
                  <a:pt x="253197" y="596745"/>
                </a:cubicBezTo>
                <a:cubicBezTo>
                  <a:pt x="269428" y="614599"/>
                  <a:pt x="298643" y="633535"/>
                  <a:pt x="325694" y="643814"/>
                </a:cubicBezTo>
                <a:cubicBezTo>
                  <a:pt x="385747" y="627583"/>
                  <a:pt x="473393" y="623255"/>
                  <a:pt x="542102" y="644896"/>
                </a:cubicBezTo>
                <a:cubicBezTo>
                  <a:pt x="596745" y="669783"/>
                  <a:pt x="649765" y="706031"/>
                  <a:pt x="645978" y="750395"/>
                </a:cubicBezTo>
                <a:cubicBezTo>
                  <a:pt x="607566" y="852648"/>
                  <a:pt x="445259" y="878076"/>
                  <a:pt x="300807" y="882404"/>
                </a:cubicBezTo>
                <a:cubicBezTo>
                  <a:pt x="205047" y="886191"/>
                  <a:pt x="101712" y="879699"/>
                  <a:pt x="0" y="875912"/>
                </a:cubicBezTo>
                <a:cubicBezTo>
                  <a:pt x="0" y="874830"/>
                  <a:pt x="0" y="874289"/>
                  <a:pt x="0" y="873206"/>
                </a:cubicBezTo>
                <a:cubicBezTo>
                  <a:pt x="0" y="391158"/>
                  <a:pt x="391157" y="0"/>
                  <a:pt x="873206" y="0"/>
                </a:cubicBezTo>
                <a:close/>
              </a:path>
            </a:pathLst>
          </a:custGeom>
          <a:solidFill>
            <a:schemeClr val="tx2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9C3C46BF-D427-D0A2-5E30-F90A8C1FCE4B}"/>
              </a:ext>
            </a:extLst>
          </p:cNvPr>
          <p:cNvSpPr/>
          <p:nvPr userDrawn="1"/>
        </p:nvSpPr>
        <p:spPr>
          <a:xfrm>
            <a:off x="2030605" y="1015690"/>
            <a:ext cx="1674752" cy="440078"/>
          </a:xfrm>
          <a:custGeom>
            <a:avLst/>
            <a:gdLst>
              <a:gd name="connsiteX0" fmla="*/ 1238936 w 3373761"/>
              <a:gd name="connsiteY0" fmla="*/ 554546 h 887274"/>
              <a:gd name="connsiteX1" fmla="*/ 1238936 w 3373761"/>
              <a:gd name="connsiteY1" fmla="*/ 554802 h 887274"/>
              <a:gd name="connsiteX2" fmla="*/ 1204175 w 3373761"/>
              <a:gd name="connsiteY2" fmla="*/ 571250 h 887274"/>
              <a:gd name="connsiteX3" fmla="*/ 1161570 w 3373761"/>
              <a:gd name="connsiteY3" fmla="*/ 579433 h 887274"/>
              <a:gd name="connsiteX4" fmla="*/ 1069055 w 3373761"/>
              <a:gd name="connsiteY4" fmla="*/ 592418 h 887274"/>
              <a:gd name="connsiteX5" fmla="*/ 1026315 w 3373761"/>
              <a:gd name="connsiteY5" fmla="*/ 602697 h 887274"/>
              <a:gd name="connsiteX6" fmla="*/ 989526 w 3373761"/>
              <a:gd name="connsiteY6" fmla="*/ 621092 h 887274"/>
              <a:gd name="connsiteX7" fmla="*/ 964639 w 3373761"/>
              <a:gd name="connsiteY7" fmla="*/ 651389 h 887274"/>
              <a:gd name="connsiteX8" fmla="*/ 955441 w 3373761"/>
              <a:gd name="connsiteY8" fmla="*/ 696835 h 887274"/>
              <a:gd name="connsiteX9" fmla="*/ 968967 w 3373761"/>
              <a:gd name="connsiteY9" fmla="*/ 735788 h 887274"/>
              <a:gd name="connsiteX10" fmla="*/ 1001428 w 3373761"/>
              <a:gd name="connsiteY10" fmla="*/ 760675 h 887274"/>
              <a:gd name="connsiteX11" fmla="*/ 1043086 w 3373761"/>
              <a:gd name="connsiteY11" fmla="*/ 773659 h 887274"/>
              <a:gd name="connsiteX12" fmla="*/ 1083663 w 3373761"/>
              <a:gd name="connsiteY12" fmla="*/ 777447 h 887274"/>
              <a:gd name="connsiteX13" fmla="*/ 1133437 w 3373761"/>
              <a:gd name="connsiteY13" fmla="*/ 771495 h 887274"/>
              <a:gd name="connsiteX14" fmla="*/ 1183752 w 3373761"/>
              <a:gd name="connsiteY14" fmla="*/ 750937 h 887274"/>
              <a:gd name="connsiteX15" fmla="*/ 1223246 w 3373761"/>
              <a:gd name="connsiteY15" fmla="*/ 713606 h 887274"/>
              <a:gd name="connsiteX16" fmla="*/ 1238936 w 3373761"/>
              <a:gd name="connsiteY16" fmla="*/ 658422 h 887274"/>
              <a:gd name="connsiteX17" fmla="*/ 1238936 w 3373761"/>
              <a:gd name="connsiteY17" fmla="*/ 554802 h 887274"/>
              <a:gd name="connsiteX18" fmla="*/ 1239477 w 3373761"/>
              <a:gd name="connsiteY18" fmla="*/ 554546 h 887274"/>
              <a:gd name="connsiteX19" fmla="*/ 3072993 w 3373761"/>
              <a:gd name="connsiteY19" fmla="*/ 332187 h 887274"/>
              <a:gd name="connsiteX20" fmla="*/ 3006448 w 3373761"/>
              <a:gd name="connsiteY20" fmla="*/ 345172 h 887274"/>
              <a:gd name="connsiteX21" fmla="*/ 2955051 w 3373761"/>
              <a:gd name="connsiteY21" fmla="*/ 380338 h 887274"/>
              <a:gd name="connsiteX22" fmla="*/ 2920967 w 3373761"/>
              <a:gd name="connsiteY22" fmla="*/ 433358 h 887274"/>
              <a:gd name="connsiteX23" fmla="*/ 2906900 w 3373761"/>
              <a:gd name="connsiteY23" fmla="*/ 499362 h 887274"/>
              <a:gd name="connsiteX24" fmla="*/ 3231512 w 3373761"/>
              <a:gd name="connsiteY24" fmla="*/ 499362 h 887274"/>
              <a:gd name="connsiteX25" fmla="*/ 3217446 w 3373761"/>
              <a:gd name="connsiteY25" fmla="*/ 436063 h 887274"/>
              <a:gd name="connsiteX26" fmla="*/ 3185525 w 3373761"/>
              <a:gd name="connsiteY26" fmla="*/ 383043 h 887274"/>
              <a:gd name="connsiteX27" fmla="*/ 3136833 w 3373761"/>
              <a:gd name="connsiteY27" fmla="*/ 346254 h 887274"/>
              <a:gd name="connsiteX28" fmla="*/ 3072993 w 3373761"/>
              <a:gd name="connsiteY28" fmla="*/ 332187 h 887274"/>
              <a:gd name="connsiteX29" fmla="*/ 2180851 w 3373761"/>
              <a:gd name="connsiteY29" fmla="*/ 240213 h 887274"/>
              <a:gd name="connsiteX30" fmla="*/ 2692115 w 3373761"/>
              <a:gd name="connsiteY30" fmla="*/ 240213 h 887274"/>
              <a:gd name="connsiteX31" fmla="*/ 2692115 w 3373761"/>
              <a:gd name="connsiteY31" fmla="*/ 337597 h 887274"/>
              <a:gd name="connsiteX32" fmla="*/ 2331796 w 3373761"/>
              <a:gd name="connsiteY32" fmla="*/ 760133 h 887274"/>
              <a:gd name="connsiteX33" fmla="*/ 2710510 w 3373761"/>
              <a:gd name="connsiteY33" fmla="*/ 760133 h 887274"/>
              <a:gd name="connsiteX34" fmla="*/ 2710510 w 3373761"/>
              <a:gd name="connsiteY34" fmla="*/ 869960 h 887274"/>
              <a:gd name="connsiteX35" fmla="*/ 2156505 w 3373761"/>
              <a:gd name="connsiteY35" fmla="*/ 869960 h 887274"/>
              <a:gd name="connsiteX36" fmla="*/ 2156505 w 3373761"/>
              <a:gd name="connsiteY36" fmla="*/ 772577 h 887274"/>
              <a:gd name="connsiteX37" fmla="*/ 2504922 w 3373761"/>
              <a:gd name="connsiteY37" fmla="*/ 349499 h 887274"/>
              <a:gd name="connsiteX38" fmla="*/ 2180851 w 3373761"/>
              <a:gd name="connsiteY38" fmla="*/ 349499 h 887274"/>
              <a:gd name="connsiteX39" fmla="*/ 1123699 w 3373761"/>
              <a:gd name="connsiteY39" fmla="*/ 223442 h 887274"/>
              <a:gd name="connsiteX40" fmla="*/ 1215131 w 3373761"/>
              <a:gd name="connsiteY40" fmla="*/ 233180 h 887274"/>
              <a:gd name="connsiteX41" fmla="*/ 1296284 w 3373761"/>
              <a:gd name="connsiteY41" fmla="*/ 265101 h 887274"/>
              <a:gd name="connsiteX42" fmla="*/ 1354173 w 3373761"/>
              <a:gd name="connsiteY42" fmla="*/ 321908 h 887274"/>
              <a:gd name="connsiteX43" fmla="*/ 1376355 w 3373761"/>
              <a:gd name="connsiteY43" fmla="*/ 406307 h 887274"/>
              <a:gd name="connsiteX44" fmla="*/ 1376355 w 3373761"/>
              <a:gd name="connsiteY44" fmla="*/ 729837 h 887274"/>
              <a:gd name="connsiteX45" fmla="*/ 1378519 w 3373761"/>
              <a:gd name="connsiteY45" fmla="*/ 729837 h 887274"/>
              <a:gd name="connsiteX46" fmla="*/ 1385011 w 3373761"/>
              <a:gd name="connsiteY46" fmla="*/ 766626 h 887274"/>
              <a:gd name="connsiteX47" fmla="*/ 1410980 w 3373761"/>
              <a:gd name="connsiteY47" fmla="*/ 777447 h 887274"/>
              <a:gd name="connsiteX48" fmla="*/ 1425588 w 3373761"/>
              <a:gd name="connsiteY48" fmla="*/ 777447 h 887274"/>
              <a:gd name="connsiteX49" fmla="*/ 1445064 w 3373761"/>
              <a:gd name="connsiteY49" fmla="*/ 775283 h 887274"/>
              <a:gd name="connsiteX50" fmla="*/ 1445064 w 3373761"/>
              <a:gd name="connsiteY50" fmla="*/ 871584 h 887274"/>
              <a:gd name="connsiteX51" fmla="*/ 1426129 w 3373761"/>
              <a:gd name="connsiteY51" fmla="*/ 876994 h 887274"/>
              <a:gd name="connsiteX52" fmla="*/ 1402324 w 3373761"/>
              <a:gd name="connsiteY52" fmla="*/ 882405 h 887274"/>
              <a:gd name="connsiteX53" fmla="*/ 1377978 w 3373761"/>
              <a:gd name="connsiteY53" fmla="*/ 886192 h 887274"/>
              <a:gd name="connsiteX54" fmla="*/ 1357419 w 3373761"/>
              <a:gd name="connsiteY54" fmla="*/ 887274 h 887274"/>
              <a:gd name="connsiteX55" fmla="*/ 1286545 w 3373761"/>
              <a:gd name="connsiteY55" fmla="*/ 869961 h 887274"/>
              <a:gd name="connsiteX56" fmla="*/ 1249756 w 3373761"/>
              <a:gd name="connsiteY56" fmla="*/ 810449 h 887274"/>
              <a:gd name="connsiteX57" fmla="*/ 1148044 w 3373761"/>
              <a:gd name="connsiteY57" fmla="*/ 868879 h 887274"/>
              <a:gd name="connsiteX58" fmla="*/ 1031725 w 3373761"/>
              <a:gd name="connsiteY58" fmla="*/ 887274 h 887274"/>
              <a:gd name="connsiteX59" fmla="*/ 950031 w 3373761"/>
              <a:gd name="connsiteY59" fmla="*/ 875912 h 887274"/>
              <a:gd name="connsiteX60" fmla="*/ 881322 w 3373761"/>
              <a:gd name="connsiteY60" fmla="*/ 841828 h 887274"/>
              <a:gd name="connsiteX61" fmla="*/ 833712 w 3373761"/>
              <a:gd name="connsiteY61" fmla="*/ 784480 h 887274"/>
              <a:gd name="connsiteX62" fmla="*/ 815858 w 3373761"/>
              <a:gd name="connsiteY62" fmla="*/ 703327 h 887274"/>
              <a:gd name="connsiteX63" fmla="*/ 836958 w 3373761"/>
              <a:gd name="connsiteY63" fmla="*/ 608107 h 887274"/>
              <a:gd name="connsiteX64" fmla="*/ 893224 w 3373761"/>
              <a:gd name="connsiteY64" fmla="*/ 550759 h 887274"/>
              <a:gd name="connsiteX65" fmla="*/ 971131 w 3373761"/>
              <a:gd name="connsiteY65" fmla="*/ 521003 h 887274"/>
              <a:gd name="connsiteX66" fmla="*/ 1058235 w 3373761"/>
              <a:gd name="connsiteY66" fmla="*/ 506937 h 887274"/>
              <a:gd name="connsiteX67" fmla="*/ 1130191 w 3373761"/>
              <a:gd name="connsiteY67" fmla="*/ 496657 h 887274"/>
              <a:gd name="connsiteX68" fmla="*/ 1190244 w 3373761"/>
              <a:gd name="connsiteY68" fmla="*/ 486378 h 887274"/>
              <a:gd name="connsiteX69" fmla="*/ 1231903 w 3373761"/>
              <a:gd name="connsiteY69" fmla="*/ 463655 h 887274"/>
              <a:gd name="connsiteX70" fmla="*/ 1247051 w 3373761"/>
              <a:gd name="connsiteY70" fmla="*/ 418209 h 887274"/>
              <a:gd name="connsiteX71" fmla="*/ 1234066 w 3373761"/>
              <a:gd name="connsiteY71" fmla="*/ 374387 h 887274"/>
              <a:gd name="connsiteX72" fmla="*/ 1202146 w 3373761"/>
              <a:gd name="connsiteY72" fmla="*/ 348418 h 887274"/>
              <a:gd name="connsiteX73" fmla="*/ 1159947 w 3373761"/>
              <a:gd name="connsiteY73" fmla="*/ 335974 h 887274"/>
              <a:gd name="connsiteX74" fmla="*/ 1116124 w 3373761"/>
              <a:gd name="connsiteY74" fmla="*/ 332728 h 887274"/>
              <a:gd name="connsiteX75" fmla="*/ 1019823 w 3373761"/>
              <a:gd name="connsiteY75" fmla="*/ 357074 h 887274"/>
              <a:gd name="connsiteX76" fmla="*/ 977082 w 3373761"/>
              <a:gd name="connsiteY76" fmla="*/ 432817 h 887274"/>
              <a:gd name="connsiteX77" fmla="*/ 838040 w 3373761"/>
              <a:gd name="connsiteY77" fmla="*/ 432817 h 887274"/>
              <a:gd name="connsiteX78" fmla="*/ 867255 w 3373761"/>
              <a:gd name="connsiteY78" fmla="*/ 331646 h 887274"/>
              <a:gd name="connsiteX79" fmla="*/ 932177 w 3373761"/>
              <a:gd name="connsiteY79" fmla="*/ 267265 h 887274"/>
              <a:gd name="connsiteX80" fmla="*/ 1021446 w 3373761"/>
              <a:gd name="connsiteY80" fmla="*/ 233180 h 887274"/>
              <a:gd name="connsiteX81" fmla="*/ 1123699 w 3373761"/>
              <a:gd name="connsiteY81" fmla="*/ 223442 h 887274"/>
              <a:gd name="connsiteX82" fmla="*/ 3074075 w 3373761"/>
              <a:gd name="connsiteY82" fmla="*/ 222901 h 887274"/>
              <a:gd name="connsiteX83" fmla="*/ 3207166 w 3373761"/>
              <a:gd name="connsiteY83" fmla="*/ 253739 h 887274"/>
              <a:gd name="connsiteX84" fmla="*/ 3305091 w 3373761"/>
              <a:gd name="connsiteY84" fmla="*/ 335974 h 887274"/>
              <a:gd name="connsiteX85" fmla="*/ 3361898 w 3373761"/>
              <a:gd name="connsiteY85" fmla="*/ 453376 h 887274"/>
              <a:gd name="connsiteX86" fmla="*/ 3371095 w 3373761"/>
              <a:gd name="connsiteY86" fmla="*/ 590254 h 887274"/>
              <a:gd name="connsiteX87" fmla="*/ 2907982 w 3373761"/>
              <a:gd name="connsiteY87" fmla="*/ 590254 h 887274"/>
              <a:gd name="connsiteX88" fmla="*/ 2907982 w 3373761"/>
              <a:gd name="connsiteY88" fmla="*/ 590795 h 887274"/>
              <a:gd name="connsiteX89" fmla="*/ 2918262 w 3373761"/>
              <a:gd name="connsiteY89" fmla="*/ 661668 h 887274"/>
              <a:gd name="connsiteX90" fmla="*/ 2949099 w 3373761"/>
              <a:gd name="connsiteY90" fmla="*/ 721181 h 887274"/>
              <a:gd name="connsiteX91" fmla="*/ 3001578 w 3373761"/>
              <a:gd name="connsiteY91" fmla="*/ 761757 h 887274"/>
              <a:gd name="connsiteX92" fmla="*/ 3077321 w 3373761"/>
              <a:gd name="connsiteY92" fmla="*/ 776906 h 887274"/>
              <a:gd name="connsiteX93" fmla="*/ 3175246 w 3373761"/>
              <a:gd name="connsiteY93" fmla="*/ 750937 h 887274"/>
              <a:gd name="connsiteX94" fmla="*/ 3230430 w 3373761"/>
              <a:gd name="connsiteY94" fmla="*/ 672489 h 887274"/>
              <a:gd name="connsiteX95" fmla="*/ 3361898 w 3373761"/>
              <a:gd name="connsiteY95" fmla="*/ 672489 h 887274"/>
              <a:gd name="connsiteX96" fmla="*/ 3324027 w 3373761"/>
              <a:gd name="connsiteY96" fmla="*/ 763921 h 887274"/>
              <a:gd name="connsiteX97" fmla="*/ 3259645 w 3373761"/>
              <a:gd name="connsiteY97" fmla="*/ 831549 h 887274"/>
              <a:gd name="connsiteX98" fmla="*/ 3175246 w 3373761"/>
              <a:gd name="connsiteY98" fmla="*/ 873207 h 887274"/>
              <a:gd name="connsiteX99" fmla="*/ 3077321 w 3373761"/>
              <a:gd name="connsiteY99" fmla="*/ 887274 h 887274"/>
              <a:gd name="connsiteX100" fmla="*/ 2945853 w 3373761"/>
              <a:gd name="connsiteY100" fmla="*/ 862928 h 887274"/>
              <a:gd name="connsiteX101" fmla="*/ 2849011 w 3373761"/>
              <a:gd name="connsiteY101" fmla="*/ 794759 h 887274"/>
              <a:gd name="connsiteX102" fmla="*/ 2789498 w 3373761"/>
              <a:gd name="connsiteY102" fmla="*/ 689801 h 887274"/>
              <a:gd name="connsiteX103" fmla="*/ 2769481 w 3373761"/>
              <a:gd name="connsiteY103" fmla="*/ 555628 h 887274"/>
              <a:gd name="connsiteX104" fmla="*/ 2790581 w 3373761"/>
              <a:gd name="connsiteY104" fmla="*/ 428489 h 887274"/>
              <a:gd name="connsiteX105" fmla="*/ 2851716 w 3373761"/>
              <a:gd name="connsiteY105" fmla="*/ 322449 h 887274"/>
              <a:gd name="connsiteX106" fmla="*/ 2947476 w 3373761"/>
              <a:gd name="connsiteY106" fmla="*/ 249952 h 887274"/>
              <a:gd name="connsiteX107" fmla="*/ 3074075 w 3373761"/>
              <a:gd name="connsiteY107" fmla="*/ 222901 h 887274"/>
              <a:gd name="connsiteX108" fmla="*/ 1845419 w 3373761"/>
              <a:gd name="connsiteY108" fmla="*/ 222901 h 887274"/>
              <a:gd name="connsiteX109" fmla="*/ 2008807 w 3373761"/>
              <a:gd name="connsiteY109" fmla="*/ 276462 h 887274"/>
              <a:gd name="connsiteX110" fmla="*/ 2068319 w 3373761"/>
              <a:gd name="connsiteY110" fmla="*/ 437145 h 887274"/>
              <a:gd name="connsiteX111" fmla="*/ 2068319 w 3373761"/>
              <a:gd name="connsiteY111" fmla="*/ 869420 h 887274"/>
              <a:gd name="connsiteX112" fmla="*/ 1929277 w 3373761"/>
              <a:gd name="connsiteY112" fmla="*/ 869420 h 887274"/>
              <a:gd name="connsiteX113" fmla="*/ 1929277 w 3373761"/>
              <a:gd name="connsiteY113" fmla="*/ 473934 h 887274"/>
              <a:gd name="connsiteX114" fmla="*/ 1897357 w 3373761"/>
              <a:gd name="connsiteY114" fmla="*/ 366271 h 887274"/>
              <a:gd name="connsiteX115" fmla="*/ 1805925 w 3373761"/>
              <a:gd name="connsiteY115" fmla="*/ 332728 h 887274"/>
              <a:gd name="connsiteX116" fmla="*/ 1742625 w 3373761"/>
              <a:gd name="connsiteY116" fmla="*/ 345713 h 887274"/>
              <a:gd name="connsiteX117" fmla="*/ 1695016 w 3373761"/>
              <a:gd name="connsiteY117" fmla="*/ 380879 h 887274"/>
              <a:gd name="connsiteX118" fmla="*/ 1664719 w 3373761"/>
              <a:gd name="connsiteY118" fmla="*/ 433899 h 887274"/>
              <a:gd name="connsiteX119" fmla="*/ 1653898 w 3373761"/>
              <a:gd name="connsiteY119" fmla="*/ 498280 h 887274"/>
              <a:gd name="connsiteX120" fmla="*/ 1653898 w 3373761"/>
              <a:gd name="connsiteY120" fmla="*/ 869961 h 887274"/>
              <a:gd name="connsiteX121" fmla="*/ 1514856 w 3373761"/>
              <a:gd name="connsiteY121" fmla="*/ 869961 h 887274"/>
              <a:gd name="connsiteX122" fmla="*/ 1514856 w 3373761"/>
              <a:gd name="connsiteY122" fmla="*/ 240214 h 887274"/>
              <a:gd name="connsiteX123" fmla="*/ 1515938 w 3373761"/>
              <a:gd name="connsiteY123" fmla="*/ 240214 h 887274"/>
              <a:gd name="connsiteX124" fmla="*/ 1647406 w 3373761"/>
              <a:gd name="connsiteY124" fmla="*/ 240214 h 887274"/>
              <a:gd name="connsiteX125" fmla="*/ 1647406 w 3373761"/>
              <a:gd name="connsiteY125" fmla="*/ 332728 h 887274"/>
              <a:gd name="connsiteX126" fmla="*/ 1649570 w 3373761"/>
              <a:gd name="connsiteY126" fmla="*/ 334892 h 887274"/>
              <a:gd name="connsiteX127" fmla="*/ 1732346 w 3373761"/>
              <a:gd name="connsiteY127" fmla="*/ 252657 h 887274"/>
              <a:gd name="connsiteX128" fmla="*/ 1845419 w 3373761"/>
              <a:gd name="connsiteY128" fmla="*/ 222901 h 887274"/>
              <a:gd name="connsiteX129" fmla="*/ 0 w 3373761"/>
              <a:gd name="connsiteY129" fmla="*/ 0 h 887274"/>
              <a:gd name="connsiteX130" fmla="*/ 152568 w 3373761"/>
              <a:gd name="connsiteY130" fmla="*/ 0 h 887274"/>
              <a:gd name="connsiteX131" fmla="*/ 152568 w 3373761"/>
              <a:gd name="connsiteY131" fmla="*/ 346253 h 887274"/>
              <a:gd name="connsiteX132" fmla="*/ 548053 w 3373761"/>
              <a:gd name="connsiteY132" fmla="*/ 346253 h 887274"/>
              <a:gd name="connsiteX133" fmla="*/ 548053 w 3373761"/>
              <a:gd name="connsiteY133" fmla="*/ 0 h 887274"/>
              <a:gd name="connsiteX134" fmla="*/ 700621 w 3373761"/>
              <a:gd name="connsiteY134" fmla="*/ 0 h 887274"/>
              <a:gd name="connsiteX135" fmla="*/ 700621 w 3373761"/>
              <a:gd name="connsiteY135" fmla="*/ 869960 h 887274"/>
              <a:gd name="connsiteX136" fmla="*/ 548053 w 3373761"/>
              <a:gd name="connsiteY136" fmla="*/ 869960 h 887274"/>
              <a:gd name="connsiteX137" fmla="*/ 548053 w 3373761"/>
              <a:gd name="connsiteY137" fmla="*/ 477721 h 887274"/>
              <a:gd name="connsiteX138" fmla="*/ 152568 w 3373761"/>
              <a:gd name="connsiteY138" fmla="*/ 477721 h 887274"/>
              <a:gd name="connsiteX139" fmla="*/ 152568 w 3373761"/>
              <a:gd name="connsiteY139" fmla="*/ 869960 h 887274"/>
              <a:gd name="connsiteX140" fmla="*/ 0 w 3373761"/>
              <a:gd name="connsiteY140" fmla="*/ 869960 h 88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3373761" h="887274">
                <a:moveTo>
                  <a:pt x="1238936" y="554546"/>
                </a:moveTo>
                <a:lnTo>
                  <a:pt x="1238936" y="554802"/>
                </a:lnTo>
                <a:lnTo>
                  <a:pt x="1204175" y="571250"/>
                </a:lnTo>
                <a:cubicBezTo>
                  <a:pt x="1191191" y="575376"/>
                  <a:pt x="1176989" y="578081"/>
                  <a:pt x="1161570" y="579433"/>
                </a:cubicBezTo>
                <a:cubicBezTo>
                  <a:pt x="1130732" y="582138"/>
                  <a:pt x="1099894" y="586467"/>
                  <a:pt x="1069055" y="592418"/>
                </a:cubicBezTo>
                <a:cubicBezTo>
                  <a:pt x="1054448" y="595123"/>
                  <a:pt x="1040381" y="598369"/>
                  <a:pt x="1026315" y="602697"/>
                </a:cubicBezTo>
                <a:cubicBezTo>
                  <a:pt x="1012248" y="607025"/>
                  <a:pt x="1000346" y="613518"/>
                  <a:pt x="989526" y="621092"/>
                </a:cubicBezTo>
                <a:cubicBezTo>
                  <a:pt x="978705" y="628666"/>
                  <a:pt x="970590" y="638945"/>
                  <a:pt x="964639" y="651389"/>
                </a:cubicBezTo>
                <a:cubicBezTo>
                  <a:pt x="958687" y="663832"/>
                  <a:pt x="955441" y="678981"/>
                  <a:pt x="955441" y="696835"/>
                </a:cubicBezTo>
                <a:cubicBezTo>
                  <a:pt x="955441" y="712524"/>
                  <a:pt x="959770" y="725509"/>
                  <a:pt x="968967" y="735788"/>
                </a:cubicBezTo>
                <a:cubicBezTo>
                  <a:pt x="977623" y="746608"/>
                  <a:pt x="988444" y="754724"/>
                  <a:pt x="1001428" y="760675"/>
                </a:cubicBezTo>
                <a:cubicBezTo>
                  <a:pt x="1013872" y="766626"/>
                  <a:pt x="1027938" y="770954"/>
                  <a:pt x="1043086" y="773659"/>
                </a:cubicBezTo>
                <a:cubicBezTo>
                  <a:pt x="1058235" y="776365"/>
                  <a:pt x="1071760" y="777447"/>
                  <a:pt x="1083663" y="777447"/>
                </a:cubicBezTo>
                <a:cubicBezTo>
                  <a:pt x="1098811" y="777447"/>
                  <a:pt x="1115583" y="775283"/>
                  <a:pt x="1133437" y="771495"/>
                </a:cubicBezTo>
                <a:cubicBezTo>
                  <a:pt x="1151290" y="767708"/>
                  <a:pt x="1168062" y="760675"/>
                  <a:pt x="1183752" y="750937"/>
                </a:cubicBezTo>
                <a:cubicBezTo>
                  <a:pt x="1199441" y="741198"/>
                  <a:pt x="1212967" y="728755"/>
                  <a:pt x="1223246" y="713606"/>
                </a:cubicBezTo>
                <a:cubicBezTo>
                  <a:pt x="1233526" y="698458"/>
                  <a:pt x="1238936" y="680063"/>
                  <a:pt x="1238936" y="658422"/>
                </a:cubicBezTo>
                <a:lnTo>
                  <a:pt x="1238936" y="554802"/>
                </a:lnTo>
                <a:lnTo>
                  <a:pt x="1239477" y="554546"/>
                </a:lnTo>
                <a:close/>
                <a:moveTo>
                  <a:pt x="3072993" y="332187"/>
                </a:moveTo>
                <a:cubicBezTo>
                  <a:pt x="3048647" y="332187"/>
                  <a:pt x="3026466" y="336515"/>
                  <a:pt x="3006448" y="345172"/>
                </a:cubicBezTo>
                <a:cubicBezTo>
                  <a:pt x="2986430" y="353828"/>
                  <a:pt x="2969658" y="365730"/>
                  <a:pt x="2955051" y="380338"/>
                </a:cubicBezTo>
                <a:cubicBezTo>
                  <a:pt x="2940984" y="395486"/>
                  <a:pt x="2929623" y="412799"/>
                  <a:pt x="2920967" y="433358"/>
                </a:cubicBezTo>
                <a:cubicBezTo>
                  <a:pt x="2912310" y="453917"/>
                  <a:pt x="2907982" y="475557"/>
                  <a:pt x="2906900" y="499362"/>
                </a:cubicBezTo>
                <a:lnTo>
                  <a:pt x="3231512" y="499362"/>
                </a:lnTo>
                <a:cubicBezTo>
                  <a:pt x="3229889" y="477721"/>
                  <a:pt x="3225020" y="456081"/>
                  <a:pt x="3217446" y="436063"/>
                </a:cubicBezTo>
                <a:cubicBezTo>
                  <a:pt x="3209871" y="416045"/>
                  <a:pt x="3199051" y="398192"/>
                  <a:pt x="3185525" y="383043"/>
                </a:cubicBezTo>
                <a:cubicBezTo>
                  <a:pt x="3172000" y="367894"/>
                  <a:pt x="3155769" y="355992"/>
                  <a:pt x="3136833" y="346254"/>
                </a:cubicBezTo>
                <a:cubicBezTo>
                  <a:pt x="3117898" y="337056"/>
                  <a:pt x="3096257" y="332187"/>
                  <a:pt x="3072993" y="332187"/>
                </a:cubicBezTo>
                <a:close/>
                <a:moveTo>
                  <a:pt x="2180851" y="240213"/>
                </a:moveTo>
                <a:lnTo>
                  <a:pt x="2692115" y="240213"/>
                </a:lnTo>
                <a:lnTo>
                  <a:pt x="2692115" y="337597"/>
                </a:lnTo>
                <a:lnTo>
                  <a:pt x="2331796" y="760133"/>
                </a:lnTo>
                <a:lnTo>
                  <a:pt x="2710510" y="760133"/>
                </a:lnTo>
                <a:lnTo>
                  <a:pt x="2710510" y="869960"/>
                </a:lnTo>
                <a:lnTo>
                  <a:pt x="2156505" y="869960"/>
                </a:lnTo>
                <a:lnTo>
                  <a:pt x="2156505" y="772577"/>
                </a:lnTo>
                <a:lnTo>
                  <a:pt x="2504922" y="349499"/>
                </a:lnTo>
                <a:lnTo>
                  <a:pt x="2180851" y="349499"/>
                </a:lnTo>
                <a:close/>
                <a:moveTo>
                  <a:pt x="1123699" y="223442"/>
                </a:moveTo>
                <a:cubicBezTo>
                  <a:pt x="1154537" y="223442"/>
                  <a:pt x="1184834" y="226688"/>
                  <a:pt x="1215131" y="233180"/>
                </a:cubicBezTo>
                <a:cubicBezTo>
                  <a:pt x="1244887" y="239673"/>
                  <a:pt x="1271938" y="250493"/>
                  <a:pt x="1296284" y="265101"/>
                </a:cubicBezTo>
                <a:cubicBezTo>
                  <a:pt x="1320089" y="279708"/>
                  <a:pt x="1339565" y="298644"/>
                  <a:pt x="1354173" y="321908"/>
                </a:cubicBezTo>
                <a:cubicBezTo>
                  <a:pt x="1368781" y="345172"/>
                  <a:pt x="1376355" y="373305"/>
                  <a:pt x="1376355" y="406307"/>
                </a:cubicBezTo>
                <a:lnTo>
                  <a:pt x="1376355" y="729837"/>
                </a:lnTo>
                <a:lnTo>
                  <a:pt x="1378519" y="729837"/>
                </a:lnTo>
                <a:cubicBezTo>
                  <a:pt x="1378519" y="747150"/>
                  <a:pt x="1380683" y="759052"/>
                  <a:pt x="1385011" y="766626"/>
                </a:cubicBezTo>
                <a:cubicBezTo>
                  <a:pt x="1389339" y="773659"/>
                  <a:pt x="1397996" y="777447"/>
                  <a:pt x="1410980" y="777447"/>
                </a:cubicBezTo>
                <a:lnTo>
                  <a:pt x="1425588" y="777447"/>
                </a:lnTo>
                <a:cubicBezTo>
                  <a:pt x="1431539" y="777447"/>
                  <a:pt x="1438031" y="776906"/>
                  <a:pt x="1445064" y="775283"/>
                </a:cubicBezTo>
                <a:lnTo>
                  <a:pt x="1445064" y="871584"/>
                </a:lnTo>
                <a:cubicBezTo>
                  <a:pt x="1440195" y="873207"/>
                  <a:pt x="1433703" y="874830"/>
                  <a:pt x="1426129" y="876994"/>
                </a:cubicBezTo>
                <a:cubicBezTo>
                  <a:pt x="1418554" y="879158"/>
                  <a:pt x="1410439" y="880781"/>
                  <a:pt x="1402324" y="882405"/>
                </a:cubicBezTo>
                <a:cubicBezTo>
                  <a:pt x="1394209" y="884028"/>
                  <a:pt x="1386093" y="885110"/>
                  <a:pt x="1377978" y="886192"/>
                </a:cubicBezTo>
                <a:cubicBezTo>
                  <a:pt x="1369863" y="887274"/>
                  <a:pt x="1362829" y="887274"/>
                  <a:pt x="1357419" y="887274"/>
                </a:cubicBezTo>
                <a:cubicBezTo>
                  <a:pt x="1328745" y="887274"/>
                  <a:pt x="1305481" y="881323"/>
                  <a:pt x="1286545" y="869961"/>
                </a:cubicBezTo>
                <a:cubicBezTo>
                  <a:pt x="1267610" y="858600"/>
                  <a:pt x="1255707" y="838582"/>
                  <a:pt x="1249756" y="810449"/>
                </a:cubicBezTo>
                <a:cubicBezTo>
                  <a:pt x="1222164" y="837500"/>
                  <a:pt x="1188080" y="856977"/>
                  <a:pt x="1148044" y="868879"/>
                </a:cubicBezTo>
                <a:cubicBezTo>
                  <a:pt x="1108009" y="880781"/>
                  <a:pt x="1069055" y="887274"/>
                  <a:pt x="1031725" y="887274"/>
                </a:cubicBezTo>
                <a:cubicBezTo>
                  <a:pt x="1003051" y="887274"/>
                  <a:pt x="976000" y="883487"/>
                  <a:pt x="950031" y="875912"/>
                </a:cubicBezTo>
                <a:cubicBezTo>
                  <a:pt x="924062" y="868338"/>
                  <a:pt x="901339" y="856977"/>
                  <a:pt x="881322" y="841828"/>
                </a:cubicBezTo>
                <a:cubicBezTo>
                  <a:pt x="861304" y="826679"/>
                  <a:pt x="845614" y="807744"/>
                  <a:pt x="833712" y="784480"/>
                </a:cubicBezTo>
                <a:cubicBezTo>
                  <a:pt x="821809" y="761216"/>
                  <a:pt x="815858" y="734165"/>
                  <a:pt x="815858" y="703327"/>
                </a:cubicBezTo>
                <a:cubicBezTo>
                  <a:pt x="815858" y="664373"/>
                  <a:pt x="822891" y="632453"/>
                  <a:pt x="836958" y="608107"/>
                </a:cubicBezTo>
                <a:cubicBezTo>
                  <a:pt x="851024" y="583761"/>
                  <a:pt x="869960" y="564826"/>
                  <a:pt x="893224" y="550759"/>
                </a:cubicBezTo>
                <a:cubicBezTo>
                  <a:pt x="916488" y="537234"/>
                  <a:pt x="942457" y="526954"/>
                  <a:pt x="971131" y="521003"/>
                </a:cubicBezTo>
                <a:cubicBezTo>
                  <a:pt x="999805" y="515052"/>
                  <a:pt x="1029020" y="510183"/>
                  <a:pt x="1058235" y="506937"/>
                </a:cubicBezTo>
                <a:cubicBezTo>
                  <a:pt x="1083122" y="502067"/>
                  <a:pt x="1107468" y="498821"/>
                  <a:pt x="1130191" y="496657"/>
                </a:cubicBezTo>
                <a:cubicBezTo>
                  <a:pt x="1152913" y="494493"/>
                  <a:pt x="1172931" y="491247"/>
                  <a:pt x="1190244" y="486378"/>
                </a:cubicBezTo>
                <a:cubicBezTo>
                  <a:pt x="1207557" y="481509"/>
                  <a:pt x="1221623" y="473934"/>
                  <a:pt x="1231903" y="463655"/>
                </a:cubicBezTo>
                <a:cubicBezTo>
                  <a:pt x="1242182" y="453376"/>
                  <a:pt x="1247051" y="438227"/>
                  <a:pt x="1247051" y="418209"/>
                </a:cubicBezTo>
                <a:cubicBezTo>
                  <a:pt x="1247051" y="400356"/>
                  <a:pt x="1242723" y="385748"/>
                  <a:pt x="1234066" y="374387"/>
                </a:cubicBezTo>
                <a:cubicBezTo>
                  <a:pt x="1225410" y="363025"/>
                  <a:pt x="1215131" y="354369"/>
                  <a:pt x="1202146" y="348418"/>
                </a:cubicBezTo>
                <a:cubicBezTo>
                  <a:pt x="1189703" y="342466"/>
                  <a:pt x="1175636" y="338138"/>
                  <a:pt x="1159947" y="335974"/>
                </a:cubicBezTo>
                <a:cubicBezTo>
                  <a:pt x="1144257" y="333810"/>
                  <a:pt x="1129650" y="332728"/>
                  <a:pt x="1116124" y="332728"/>
                </a:cubicBezTo>
                <a:cubicBezTo>
                  <a:pt x="1077171" y="332728"/>
                  <a:pt x="1045251" y="340843"/>
                  <a:pt x="1019823" y="357074"/>
                </a:cubicBezTo>
                <a:cubicBezTo>
                  <a:pt x="994395" y="373305"/>
                  <a:pt x="980328" y="398733"/>
                  <a:pt x="977082" y="432817"/>
                </a:cubicBezTo>
                <a:lnTo>
                  <a:pt x="838040" y="432817"/>
                </a:lnTo>
                <a:cubicBezTo>
                  <a:pt x="840745" y="392240"/>
                  <a:pt x="850483" y="358697"/>
                  <a:pt x="867255" y="331646"/>
                </a:cubicBezTo>
                <a:cubicBezTo>
                  <a:pt x="884568" y="305136"/>
                  <a:pt x="906208" y="283495"/>
                  <a:pt x="932177" y="267265"/>
                </a:cubicBezTo>
                <a:cubicBezTo>
                  <a:pt x="958687" y="251034"/>
                  <a:pt x="988444" y="239673"/>
                  <a:pt x="1021446" y="233180"/>
                </a:cubicBezTo>
                <a:cubicBezTo>
                  <a:pt x="1054448" y="226688"/>
                  <a:pt x="1088532" y="223442"/>
                  <a:pt x="1123699" y="223442"/>
                </a:cubicBezTo>
                <a:close/>
                <a:moveTo>
                  <a:pt x="3074075" y="222901"/>
                </a:moveTo>
                <a:cubicBezTo>
                  <a:pt x="3123849" y="222901"/>
                  <a:pt x="3168212" y="233180"/>
                  <a:pt x="3207166" y="253739"/>
                </a:cubicBezTo>
                <a:cubicBezTo>
                  <a:pt x="3246660" y="274298"/>
                  <a:pt x="3279122" y="301890"/>
                  <a:pt x="3305091" y="335974"/>
                </a:cubicBezTo>
                <a:cubicBezTo>
                  <a:pt x="3331060" y="370059"/>
                  <a:pt x="3349995" y="409012"/>
                  <a:pt x="3361898" y="453376"/>
                </a:cubicBezTo>
                <a:cubicBezTo>
                  <a:pt x="3373800" y="497739"/>
                  <a:pt x="3376505" y="543185"/>
                  <a:pt x="3371095" y="590254"/>
                </a:cubicBezTo>
                <a:lnTo>
                  <a:pt x="2907982" y="590254"/>
                </a:lnTo>
                <a:lnTo>
                  <a:pt x="2907982" y="590795"/>
                </a:lnTo>
                <a:cubicBezTo>
                  <a:pt x="2907982" y="615141"/>
                  <a:pt x="2911228" y="638945"/>
                  <a:pt x="2918262" y="661668"/>
                </a:cubicBezTo>
                <a:cubicBezTo>
                  <a:pt x="2925295" y="684391"/>
                  <a:pt x="2935574" y="704409"/>
                  <a:pt x="2949099" y="721181"/>
                </a:cubicBezTo>
                <a:cubicBezTo>
                  <a:pt x="2963166" y="738493"/>
                  <a:pt x="2980479" y="752019"/>
                  <a:pt x="3001578" y="761757"/>
                </a:cubicBezTo>
                <a:cubicBezTo>
                  <a:pt x="3022678" y="772036"/>
                  <a:pt x="3048106" y="776906"/>
                  <a:pt x="3077321" y="776906"/>
                </a:cubicBezTo>
                <a:cubicBezTo>
                  <a:pt x="3117898" y="776906"/>
                  <a:pt x="3150359" y="768249"/>
                  <a:pt x="3175246" y="750937"/>
                </a:cubicBezTo>
                <a:cubicBezTo>
                  <a:pt x="3200133" y="733624"/>
                  <a:pt x="3218528" y="707114"/>
                  <a:pt x="3230430" y="672489"/>
                </a:cubicBezTo>
                <a:lnTo>
                  <a:pt x="3361898" y="672489"/>
                </a:lnTo>
                <a:cubicBezTo>
                  <a:pt x="3354324" y="706573"/>
                  <a:pt x="3341880" y="736870"/>
                  <a:pt x="3324027" y="763921"/>
                </a:cubicBezTo>
                <a:cubicBezTo>
                  <a:pt x="3306173" y="790431"/>
                  <a:pt x="3284532" y="813154"/>
                  <a:pt x="3259645" y="831549"/>
                </a:cubicBezTo>
                <a:cubicBezTo>
                  <a:pt x="3234217" y="849943"/>
                  <a:pt x="3206084" y="863469"/>
                  <a:pt x="3175246" y="873207"/>
                </a:cubicBezTo>
                <a:cubicBezTo>
                  <a:pt x="3143867" y="882405"/>
                  <a:pt x="3111405" y="887274"/>
                  <a:pt x="3077321" y="887274"/>
                </a:cubicBezTo>
                <a:cubicBezTo>
                  <a:pt x="3027547" y="887274"/>
                  <a:pt x="2983725" y="879158"/>
                  <a:pt x="2945853" y="862928"/>
                </a:cubicBezTo>
                <a:cubicBezTo>
                  <a:pt x="2907441" y="846697"/>
                  <a:pt x="2875521" y="823974"/>
                  <a:pt x="2849011" y="794759"/>
                </a:cubicBezTo>
                <a:cubicBezTo>
                  <a:pt x="2822501" y="765544"/>
                  <a:pt x="2802483" y="730378"/>
                  <a:pt x="2789498" y="689801"/>
                </a:cubicBezTo>
                <a:cubicBezTo>
                  <a:pt x="2775973" y="649225"/>
                  <a:pt x="2769481" y="604320"/>
                  <a:pt x="2769481" y="555628"/>
                </a:cubicBezTo>
                <a:cubicBezTo>
                  <a:pt x="2769481" y="510724"/>
                  <a:pt x="2776514" y="468524"/>
                  <a:pt x="2790581" y="428489"/>
                </a:cubicBezTo>
                <a:cubicBezTo>
                  <a:pt x="2804647" y="388453"/>
                  <a:pt x="2825206" y="352746"/>
                  <a:pt x="2851716" y="322449"/>
                </a:cubicBezTo>
                <a:cubicBezTo>
                  <a:pt x="2878226" y="292152"/>
                  <a:pt x="2910146" y="267806"/>
                  <a:pt x="2947476" y="249952"/>
                </a:cubicBezTo>
                <a:cubicBezTo>
                  <a:pt x="2984807" y="232098"/>
                  <a:pt x="3027006" y="222901"/>
                  <a:pt x="3074075" y="222901"/>
                </a:cubicBezTo>
                <a:close/>
                <a:moveTo>
                  <a:pt x="1845419" y="222901"/>
                </a:moveTo>
                <a:cubicBezTo>
                  <a:pt x="1914670" y="222901"/>
                  <a:pt x="1968772" y="240755"/>
                  <a:pt x="2008807" y="276462"/>
                </a:cubicBezTo>
                <a:cubicBezTo>
                  <a:pt x="2048302" y="312169"/>
                  <a:pt x="2068319" y="365730"/>
                  <a:pt x="2068319" y="437145"/>
                </a:cubicBezTo>
                <a:lnTo>
                  <a:pt x="2068319" y="869420"/>
                </a:lnTo>
                <a:lnTo>
                  <a:pt x="1929277" y="869420"/>
                </a:lnTo>
                <a:lnTo>
                  <a:pt x="1929277" y="473934"/>
                </a:lnTo>
                <a:cubicBezTo>
                  <a:pt x="1927654" y="424161"/>
                  <a:pt x="1916834" y="388453"/>
                  <a:pt x="1897357" y="366271"/>
                </a:cubicBezTo>
                <a:cubicBezTo>
                  <a:pt x="1877880" y="344090"/>
                  <a:pt x="1847583" y="332728"/>
                  <a:pt x="1805925" y="332728"/>
                </a:cubicBezTo>
                <a:cubicBezTo>
                  <a:pt x="1782120" y="332728"/>
                  <a:pt x="1761020" y="337056"/>
                  <a:pt x="1742625" y="345713"/>
                </a:cubicBezTo>
                <a:cubicBezTo>
                  <a:pt x="1723690" y="354369"/>
                  <a:pt x="1708000" y="366271"/>
                  <a:pt x="1695016" y="380879"/>
                </a:cubicBezTo>
                <a:cubicBezTo>
                  <a:pt x="1682031" y="396027"/>
                  <a:pt x="1671752" y="413340"/>
                  <a:pt x="1664719" y="433899"/>
                </a:cubicBezTo>
                <a:cubicBezTo>
                  <a:pt x="1657685" y="454458"/>
                  <a:pt x="1653898" y="475557"/>
                  <a:pt x="1653898" y="498280"/>
                </a:cubicBezTo>
                <a:lnTo>
                  <a:pt x="1653898" y="869961"/>
                </a:lnTo>
                <a:lnTo>
                  <a:pt x="1514856" y="869961"/>
                </a:lnTo>
                <a:lnTo>
                  <a:pt x="1514856" y="240214"/>
                </a:lnTo>
                <a:lnTo>
                  <a:pt x="1515938" y="240214"/>
                </a:lnTo>
                <a:lnTo>
                  <a:pt x="1647406" y="240214"/>
                </a:lnTo>
                <a:lnTo>
                  <a:pt x="1647406" y="332728"/>
                </a:lnTo>
                <a:lnTo>
                  <a:pt x="1649570" y="334892"/>
                </a:lnTo>
                <a:cubicBezTo>
                  <a:pt x="1670670" y="300267"/>
                  <a:pt x="1698262" y="272675"/>
                  <a:pt x="1732346" y="252657"/>
                </a:cubicBezTo>
                <a:cubicBezTo>
                  <a:pt x="1766430" y="232639"/>
                  <a:pt x="1804302" y="222901"/>
                  <a:pt x="1845419" y="222901"/>
                </a:cubicBezTo>
                <a:close/>
                <a:moveTo>
                  <a:pt x="0" y="0"/>
                </a:moveTo>
                <a:lnTo>
                  <a:pt x="152568" y="0"/>
                </a:lnTo>
                <a:lnTo>
                  <a:pt x="152568" y="346253"/>
                </a:lnTo>
                <a:lnTo>
                  <a:pt x="548053" y="346253"/>
                </a:lnTo>
                <a:lnTo>
                  <a:pt x="548053" y="0"/>
                </a:lnTo>
                <a:lnTo>
                  <a:pt x="700621" y="0"/>
                </a:lnTo>
                <a:lnTo>
                  <a:pt x="700621" y="869960"/>
                </a:lnTo>
                <a:lnTo>
                  <a:pt x="548053" y="869960"/>
                </a:lnTo>
                <a:lnTo>
                  <a:pt x="548053" y="477721"/>
                </a:lnTo>
                <a:lnTo>
                  <a:pt x="152568" y="477721"/>
                </a:lnTo>
                <a:lnTo>
                  <a:pt x="152568" y="869960"/>
                </a:lnTo>
                <a:lnTo>
                  <a:pt x="0" y="869960"/>
                </a:lnTo>
                <a:close/>
              </a:path>
            </a:pathLst>
          </a:custGeom>
          <a:solidFill>
            <a:schemeClr val="tx1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Holder 2">
            <a:extLst>
              <a:ext uri="{FF2B5EF4-FFF2-40B4-BE49-F238E27FC236}">
                <a16:creationId xmlns:a16="http://schemas.microsoft.com/office/drawing/2014/main" id="{EB29061E-14FE-84B7-D0DE-0284E88A1A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941" y="3673475"/>
            <a:ext cx="11315357" cy="4572000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88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Hier is ruimte voor </a:t>
            </a:r>
            <a:br>
              <a:rPr lang="nl-NL" dirty="0"/>
            </a:br>
            <a:r>
              <a:rPr lang="nl-NL" dirty="0"/>
              <a:t>een langere titel </a:t>
            </a:r>
            <a:br>
              <a:rPr lang="nl-NL" dirty="0"/>
            </a:br>
            <a:r>
              <a:rPr lang="nl-NL" dirty="0"/>
              <a:t>over drie regels</a:t>
            </a:r>
            <a:endParaRPr dirty="0"/>
          </a:p>
        </p:txBody>
      </p:sp>
      <p:sp>
        <p:nvSpPr>
          <p:cNvPr id="6" name="Tijdelijke aanduiding voor tekst 20">
            <a:extLst>
              <a:ext uri="{FF2B5EF4-FFF2-40B4-BE49-F238E27FC236}">
                <a16:creationId xmlns:a16="http://schemas.microsoft.com/office/drawing/2014/main" id="{8D62DA18-4959-F677-3B09-051A8DCFAA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8932864"/>
            <a:ext cx="11315700" cy="1379656"/>
          </a:xfrm>
        </p:spPr>
        <p:txBody>
          <a:bodyPr anchor="b" anchorCtr="0"/>
          <a:lstStyle>
            <a:lvl1pPr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800" dirty="0" err="1"/>
              <a:t>Hier</a:t>
            </a:r>
            <a:r>
              <a:rPr lang="en-US" sz="4800" dirty="0"/>
              <a:t> is </a:t>
            </a:r>
            <a:r>
              <a:rPr lang="en-US" sz="4800" dirty="0" err="1"/>
              <a:t>ruimte</a:t>
            </a:r>
            <a:r>
              <a:rPr lang="en-US" sz="4800" dirty="0"/>
              <a:t> </a:t>
            </a:r>
            <a:br>
              <a:rPr lang="en-US" sz="4800" dirty="0"/>
            </a:br>
            <a:r>
              <a:rPr lang="en-US" sz="4800" dirty="0" err="1"/>
              <a:t>voor</a:t>
            </a:r>
            <a:r>
              <a:rPr lang="en-US" sz="4800" dirty="0"/>
              <a:t> </a:t>
            </a:r>
            <a:r>
              <a:rPr lang="en-US" sz="4800" dirty="0" err="1"/>
              <a:t>een</a:t>
            </a:r>
            <a:r>
              <a:rPr lang="en-US" sz="4800" dirty="0"/>
              <a:t> </a:t>
            </a:r>
            <a:r>
              <a:rPr lang="en-US" sz="4800" dirty="0" err="1"/>
              <a:t>ondertitel</a:t>
            </a:r>
            <a:endParaRPr lang="en-US" dirty="0"/>
          </a:p>
        </p:txBody>
      </p:sp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1F59468-30BE-4212-2EA5-BBB13AF3F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48663" y="975149"/>
            <a:ext cx="3627910" cy="254153"/>
          </a:xfrm>
        </p:spPr>
        <p:txBody>
          <a:bodyPr/>
          <a:lstStyle>
            <a:lvl1pPr algn="r">
              <a:defRPr sz="1600" b="1">
                <a:latin typeface="+mn-lt"/>
              </a:defRPr>
            </a:lvl1pPr>
            <a:lvl2pPr algn="r">
              <a:defRPr sz="1600" b="1">
                <a:latin typeface="+mn-lt"/>
              </a:defRPr>
            </a:lvl2pPr>
            <a:lvl3pPr algn="r">
              <a:defRPr sz="1600" b="1">
                <a:latin typeface="+mn-lt"/>
              </a:defRPr>
            </a:lvl3pPr>
            <a:lvl4pPr algn="r">
              <a:defRPr sz="1600" b="1">
                <a:latin typeface="+mn-lt"/>
              </a:defRPr>
            </a:lvl4pPr>
            <a:lvl5pPr algn="r">
              <a:defRPr sz="1600" b="1">
                <a:latin typeface="+mn-lt"/>
              </a:defRPr>
            </a:lvl5pPr>
          </a:lstStyle>
          <a:p>
            <a:pPr lvl="0"/>
            <a:r>
              <a:rPr lang="nl-NL" dirty="0"/>
              <a:t>Kenniscentrum</a:t>
            </a:r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F6322CF3-50CA-7A79-036D-6ED8FFC01A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48663" y="1222142"/>
            <a:ext cx="3627910" cy="254153"/>
          </a:xfrm>
        </p:spPr>
        <p:txBody>
          <a:bodyPr/>
          <a:lstStyle>
            <a:lvl1pPr algn="r">
              <a:defRPr sz="1600" b="0">
                <a:latin typeface="+mn-lt"/>
              </a:defRPr>
            </a:lvl1pPr>
            <a:lvl2pPr algn="r">
              <a:defRPr sz="1600" b="0">
                <a:latin typeface="+mn-lt"/>
              </a:defRPr>
            </a:lvl2pPr>
            <a:lvl3pPr algn="r">
              <a:defRPr sz="1600" b="0">
                <a:latin typeface="+mn-lt"/>
              </a:defRPr>
            </a:lvl3pPr>
            <a:lvl4pPr algn="r">
              <a:defRPr sz="1600" b="0">
                <a:latin typeface="+mn-lt"/>
              </a:defRPr>
            </a:lvl4pPr>
            <a:lvl5pPr algn="r">
              <a:defRPr sz="1600" b="0">
                <a:latin typeface="+mn-lt"/>
              </a:defRPr>
            </a:lvl5pPr>
            <a:lvl6pPr>
              <a:defRPr b="0"/>
            </a:lvl6pPr>
          </a:lstStyle>
          <a:p>
            <a:pPr lvl="2"/>
            <a:r>
              <a:rPr lang="nl-NL" dirty="0"/>
              <a:t>Kunst &amp; Samenleving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4CC42B1-A669-6DCF-42B7-000A9D1CAD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290511" y="1007863"/>
            <a:ext cx="10537" cy="432000"/>
          </a:xfrm>
          <a:custGeom>
            <a:avLst/>
            <a:gdLst>
              <a:gd name="connsiteX0" fmla="*/ 0 w 10537"/>
              <a:gd name="connsiteY0" fmla="*/ 0 h 432000"/>
              <a:gd name="connsiteX1" fmla="*/ 10537 w 10537"/>
              <a:gd name="connsiteY1" fmla="*/ 0 h 432000"/>
              <a:gd name="connsiteX2" fmla="*/ 10537 w 10537"/>
              <a:gd name="connsiteY2" fmla="*/ 432000 h 432000"/>
              <a:gd name="connsiteX3" fmla="*/ 0 w 10537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37" h="432000">
                <a:moveTo>
                  <a:pt x="0" y="0"/>
                </a:moveTo>
                <a:lnTo>
                  <a:pt x="10537" y="0"/>
                </a:lnTo>
                <a:lnTo>
                  <a:pt x="10537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pPr lvl="0"/>
            <a:r>
              <a:rPr lang="nl-NL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91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en - titleslide - small img righ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10">
            <a:extLst>
              <a:ext uri="{FF2B5EF4-FFF2-40B4-BE49-F238E27FC236}">
                <a16:creationId xmlns:a16="http://schemas.microsoft.com/office/drawing/2014/main" id="{08FF4484-021D-BD89-51F0-B384D890E06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436600" y="0"/>
            <a:ext cx="66738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BFAB9EDC-B866-97EA-BE81-DD08C5528358}"/>
              </a:ext>
            </a:extLst>
          </p:cNvPr>
          <p:cNvSpPr/>
          <p:nvPr userDrawn="1"/>
        </p:nvSpPr>
        <p:spPr>
          <a:xfrm>
            <a:off x="1019148" y="795338"/>
            <a:ext cx="863168" cy="866202"/>
          </a:xfrm>
          <a:custGeom>
            <a:avLst/>
            <a:gdLst>
              <a:gd name="connsiteX0" fmla="*/ 868878 w 1738838"/>
              <a:gd name="connsiteY0" fmla="*/ 1143175 h 1746413"/>
              <a:gd name="connsiteX1" fmla="*/ 1636044 w 1738838"/>
              <a:gd name="connsiteY1" fmla="*/ 1298448 h 1746413"/>
              <a:gd name="connsiteX2" fmla="*/ 1402324 w 1738838"/>
              <a:gd name="connsiteY2" fmla="*/ 1567876 h 1746413"/>
              <a:gd name="connsiteX3" fmla="*/ 868878 w 1738838"/>
              <a:gd name="connsiteY3" fmla="*/ 1143175 h 1746413"/>
              <a:gd name="connsiteX4" fmla="*/ 3246 w 1738838"/>
              <a:gd name="connsiteY4" fmla="*/ 947867 h 1746413"/>
              <a:gd name="connsiteX5" fmla="*/ 47069 w 1738838"/>
              <a:gd name="connsiteY5" fmla="*/ 957605 h 1746413"/>
              <a:gd name="connsiteX6" fmla="*/ 1096106 w 1738838"/>
              <a:gd name="connsiteY6" fmla="*/ 1717739 h 1746413"/>
              <a:gd name="connsiteX7" fmla="*/ 873206 w 1738838"/>
              <a:gd name="connsiteY7" fmla="*/ 1746413 h 1746413"/>
              <a:gd name="connsiteX8" fmla="*/ 3246 w 1738838"/>
              <a:gd name="connsiteY8" fmla="*/ 947867 h 1746413"/>
              <a:gd name="connsiteX9" fmla="*/ 1625224 w 1738838"/>
              <a:gd name="connsiteY9" fmla="*/ 429569 h 1746413"/>
              <a:gd name="connsiteX10" fmla="*/ 1738838 w 1738838"/>
              <a:gd name="connsiteY10" fmla="*/ 759050 h 1746413"/>
              <a:gd name="connsiteX11" fmla="*/ 1124780 w 1738838"/>
              <a:gd name="connsiteY11" fmla="*/ 1050119 h 1746413"/>
              <a:gd name="connsiteX12" fmla="*/ 474474 w 1738838"/>
              <a:gd name="connsiteY12" fmla="*/ 984115 h 1746413"/>
              <a:gd name="connsiteX13" fmla="*/ 1625224 w 1738838"/>
              <a:gd name="connsiteY13" fmla="*/ 429569 h 1746413"/>
              <a:gd name="connsiteX14" fmla="*/ 873206 w 1738838"/>
              <a:gd name="connsiteY14" fmla="*/ 0 h 1746413"/>
              <a:gd name="connsiteX15" fmla="*/ 1422342 w 1738838"/>
              <a:gd name="connsiteY15" fmla="*/ 193144 h 1746413"/>
              <a:gd name="connsiteX16" fmla="*/ 1280053 w 1738838"/>
              <a:gd name="connsiteY16" fmla="*/ 286200 h 1746413"/>
              <a:gd name="connsiteX17" fmla="*/ 982492 w 1738838"/>
              <a:gd name="connsiteY17" fmla="*/ 113614 h 1746413"/>
              <a:gd name="connsiteX18" fmla="*/ 502067 w 1738838"/>
              <a:gd name="connsiteY18" fmla="*/ 134173 h 1746413"/>
              <a:gd name="connsiteX19" fmla="*/ 543725 w 1738838"/>
              <a:gd name="connsiteY19" fmla="*/ 185029 h 1746413"/>
              <a:gd name="connsiteX20" fmla="*/ 624878 w 1738838"/>
              <a:gd name="connsiteY20" fmla="*/ 175291 h 1746413"/>
              <a:gd name="connsiteX21" fmla="*/ 901880 w 1738838"/>
              <a:gd name="connsiteY21" fmla="*/ 253197 h 1746413"/>
              <a:gd name="connsiteX22" fmla="*/ 1012789 w 1738838"/>
              <a:gd name="connsiteY22" fmla="*/ 473393 h 1746413"/>
              <a:gd name="connsiteX23" fmla="*/ 869419 w 1738838"/>
              <a:gd name="connsiteY23" fmla="*/ 615681 h 1746413"/>
              <a:gd name="connsiteX24" fmla="*/ 674652 w 1738838"/>
              <a:gd name="connsiteY24" fmla="*/ 537774 h 1746413"/>
              <a:gd name="connsiteX25" fmla="*/ 253197 w 1738838"/>
              <a:gd name="connsiteY25" fmla="*/ 596745 h 1746413"/>
              <a:gd name="connsiteX26" fmla="*/ 325694 w 1738838"/>
              <a:gd name="connsiteY26" fmla="*/ 643814 h 1746413"/>
              <a:gd name="connsiteX27" fmla="*/ 542102 w 1738838"/>
              <a:gd name="connsiteY27" fmla="*/ 644896 h 1746413"/>
              <a:gd name="connsiteX28" fmla="*/ 645978 w 1738838"/>
              <a:gd name="connsiteY28" fmla="*/ 750395 h 1746413"/>
              <a:gd name="connsiteX29" fmla="*/ 300807 w 1738838"/>
              <a:gd name="connsiteY29" fmla="*/ 882404 h 1746413"/>
              <a:gd name="connsiteX30" fmla="*/ 0 w 1738838"/>
              <a:gd name="connsiteY30" fmla="*/ 875912 h 1746413"/>
              <a:gd name="connsiteX31" fmla="*/ 0 w 1738838"/>
              <a:gd name="connsiteY31" fmla="*/ 873206 h 1746413"/>
              <a:gd name="connsiteX32" fmla="*/ 873206 w 1738838"/>
              <a:gd name="connsiteY32" fmla="*/ 0 h 174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38838" h="1746413">
                <a:moveTo>
                  <a:pt x="868878" y="1143175"/>
                </a:moveTo>
                <a:cubicBezTo>
                  <a:pt x="1132355" y="1171849"/>
                  <a:pt x="1397454" y="1217295"/>
                  <a:pt x="1636044" y="1298448"/>
                </a:cubicBezTo>
                <a:cubicBezTo>
                  <a:pt x="1577073" y="1403406"/>
                  <a:pt x="1497543" y="1495379"/>
                  <a:pt x="1402324" y="1567876"/>
                </a:cubicBezTo>
                <a:cubicBezTo>
                  <a:pt x="1072301" y="1289791"/>
                  <a:pt x="868878" y="1143175"/>
                  <a:pt x="868878" y="1143175"/>
                </a:cubicBezTo>
                <a:close/>
                <a:moveTo>
                  <a:pt x="3246" y="947867"/>
                </a:moveTo>
                <a:cubicBezTo>
                  <a:pt x="18395" y="950572"/>
                  <a:pt x="33002" y="953818"/>
                  <a:pt x="47069" y="957605"/>
                </a:cubicBezTo>
                <a:cubicBezTo>
                  <a:pt x="522625" y="1092860"/>
                  <a:pt x="890519" y="1424506"/>
                  <a:pt x="1096106" y="1717739"/>
                </a:cubicBezTo>
                <a:cubicBezTo>
                  <a:pt x="1024692" y="1736133"/>
                  <a:pt x="950031" y="1746413"/>
                  <a:pt x="873206" y="1746413"/>
                </a:cubicBezTo>
                <a:cubicBezTo>
                  <a:pt x="416044" y="1746413"/>
                  <a:pt x="41117" y="1395291"/>
                  <a:pt x="3246" y="947867"/>
                </a:cubicBezTo>
                <a:close/>
                <a:moveTo>
                  <a:pt x="1625224" y="429569"/>
                </a:moveTo>
                <a:cubicBezTo>
                  <a:pt x="1683654" y="528576"/>
                  <a:pt x="1723148" y="640026"/>
                  <a:pt x="1738838" y="759050"/>
                </a:cubicBezTo>
                <a:cubicBezTo>
                  <a:pt x="1646323" y="843990"/>
                  <a:pt x="1402864" y="1016035"/>
                  <a:pt x="1124780" y="1050119"/>
                </a:cubicBezTo>
                <a:cubicBezTo>
                  <a:pt x="816399" y="1087991"/>
                  <a:pt x="474474" y="984115"/>
                  <a:pt x="474474" y="984115"/>
                </a:cubicBezTo>
                <a:cubicBezTo>
                  <a:pt x="755263" y="960310"/>
                  <a:pt x="1153995" y="892682"/>
                  <a:pt x="1625224" y="429569"/>
                </a:cubicBezTo>
                <a:close/>
                <a:moveTo>
                  <a:pt x="873206" y="0"/>
                </a:moveTo>
                <a:cubicBezTo>
                  <a:pt x="1080958" y="0"/>
                  <a:pt x="1271397" y="72497"/>
                  <a:pt x="1422342" y="193144"/>
                </a:cubicBezTo>
                <a:cubicBezTo>
                  <a:pt x="1372027" y="222900"/>
                  <a:pt x="1325499" y="256444"/>
                  <a:pt x="1280053" y="286200"/>
                </a:cubicBezTo>
                <a:cubicBezTo>
                  <a:pt x="1199982" y="219654"/>
                  <a:pt x="1092860" y="149863"/>
                  <a:pt x="982492" y="113614"/>
                </a:cubicBezTo>
                <a:cubicBezTo>
                  <a:pt x="822350" y="62217"/>
                  <a:pt x="622714" y="67086"/>
                  <a:pt x="502067" y="134173"/>
                </a:cubicBezTo>
                <a:lnTo>
                  <a:pt x="543725" y="185029"/>
                </a:lnTo>
                <a:lnTo>
                  <a:pt x="624878" y="175291"/>
                </a:lnTo>
                <a:cubicBezTo>
                  <a:pt x="729836" y="166093"/>
                  <a:pt x="826138" y="194767"/>
                  <a:pt x="901880" y="253197"/>
                </a:cubicBezTo>
                <a:cubicBezTo>
                  <a:pt x="996018" y="312710"/>
                  <a:pt x="1052284" y="398191"/>
                  <a:pt x="1012789" y="473393"/>
                </a:cubicBezTo>
                <a:cubicBezTo>
                  <a:pt x="982492" y="525872"/>
                  <a:pt x="938129" y="579433"/>
                  <a:pt x="869419" y="615681"/>
                </a:cubicBezTo>
                <a:cubicBezTo>
                  <a:pt x="807202" y="584302"/>
                  <a:pt x="744985" y="552923"/>
                  <a:pt x="674652" y="537774"/>
                </a:cubicBezTo>
                <a:cubicBezTo>
                  <a:pt x="506395" y="493951"/>
                  <a:pt x="367353" y="541020"/>
                  <a:pt x="253197" y="596745"/>
                </a:cubicBezTo>
                <a:cubicBezTo>
                  <a:pt x="269428" y="614599"/>
                  <a:pt x="298643" y="633535"/>
                  <a:pt x="325694" y="643814"/>
                </a:cubicBezTo>
                <a:cubicBezTo>
                  <a:pt x="385747" y="627583"/>
                  <a:pt x="473393" y="623255"/>
                  <a:pt x="542102" y="644896"/>
                </a:cubicBezTo>
                <a:cubicBezTo>
                  <a:pt x="596745" y="669783"/>
                  <a:pt x="649765" y="706031"/>
                  <a:pt x="645978" y="750395"/>
                </a:cubicBezTo>
                <a:cubicBezTo>
                  <a:pt x="607566" y="852648"/>
                  <a:pt x="445259" y="878076"/>
                  <a:pt x="300807" y="882404"/>
                </a:cubicBezTo>
                <a:cubicBezTo>
                  <a:pt x="205047" y="886191"/>
                  <a:pt x="101712" y="879699"/>
                  <a:pt x="0" y="875912"/>
                </a:cubicBezTo>
                <a:cubicBezTo>
                  <a:pt x="0" y="874830"/>
                  <a:pt x="0" y="874289"/>
                  <a:pt x="0" y="873206"/>
                </a:cubicBezTo>
                <a:cubicBezTo>
                  <a:pt x="0" y="391158"/>
                  <a:pt x="391157" y="0"/>
                  <a:pt x="873206" y="0"/>
                </a:cubicBezTo>
                <a:close/>
              </a:path>
            </a:pathLst>
          </a:custGeom>
          <a:solidFill>
            <a:schemeClr val="tx2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9C3C46BF-D427-D0A2-5E30-F90A8C1FCE4B}"/>
              </a:ext>
            </a:extLst>
          </p:cNvPr>
          <p:cNvSpPr/>
          <p:nvPr userDrawn="1"/>
        </p:nvSpPr>
        <p:spPr>
          <a:xfrm>
            <a:off x="2030605" y="1015690"/>
            <a:ext cx="1674752" cy="440078"/>
          </a:xfrm>
          <a:custGeom>
            <a:avLst/>
            <a:gdLst>
              <a:gd name="connsiteX0" fmla="*/ 1238936 w 3373761"/>
              <a:gd name="connsiteY0" fmla="*/ 554546 h 887274"/>
              <a:gd name="connsiteX1" fmla="*/ 1238936 w 3373761"/>
              <a:gd name="connsiteY1" fmla="*/ 554802 h 887274"/>
              <a:gd name="connsiteX2" fmla="*/ 1204175 w 3373761"/>
              <a:gd name="connsiteY2" fmla="*/ 571250 h 887274"/>
              <a:gd name="connsiteX3" fmla="*/ 1161570 w 3373761"/>
              <a:gd name="connsiteY3" fmla="*/ 579433 h 887274"/>
              <a:gd name="connsiteX4" fmla="*/ 1069055 w 3373761"/>
              <a:gd name="connsiteY4" fmla="*/ 592418 h 887274"/>
              <a:gd name="connsiteX5" fmla="*/ 1026315 w 3373761"/>
              <a:gd name="connsiteY5" fmla="*/ 602697 h 887274"/>
              <a:gd name="connsiteX6" fmla="*/ 989526 w 3373761"/>
              <a:gd name="connsiteY6" fmla="*/ 621092 h 887274"/>
              <a:gd name="connsiteX7" fmla="*/ 964639 w 3373761"/>
              <a:gd name="connsiteY7" fmla="*/ 651389 h 887274"/>
              <a:gd name="connsiteX8" fmla="*/ 955441 w 3373761"/>
              <a:gd name="connsiteY8" fmla="*/ 696835 h 887274"/>
              <a:gd name="connsiteX9" fmla="*/ 968967 w 3373761"/>
              <a:gd name="connsiteY9" fmla="*/ 735788 h 887274"/>
              <a:gd name="connsiteX10" fmla="*/ 1001428 w 3373761"/>
              <a:gd name="connsiteY10" fmla="*/ 760675 h 887274"/>
              <a:gd name="connsiteX11" fmla="*/ 1043086 w 3373761"/>
              <a:gd name="connsiteY11" fmla="*/ 773659 h 887274"/>
              <a:gd name="connsiteX12" fmla="*/ 1083663 w 3373761"/>
              <a:gd name="connsiteY12" fmla="*/ 777447 h 887274"/>
              <a:gd name="connsiteX13" fmla="*/ 1133437 w 3373761"/>
              <a:gd name="connsiteY13" fmla="*/ 771495 h 887274"/>
              <a:gd name="connsiteX14" fmla="*/ 1183752 w 3373761"/>
              <a:gd name="connsiteY14" fmla="*/ 750937 h 887274"/>
              <a:gd name="connsiteX15" fmla="*/ 1223246 w 3373761"/>
              <a:gd name="connsiteY15" fmla="*/ 713606 h 887274"/>
              <a:gd name="connsiteX16" fmla="*/ 1238936 w 3373761"/>
              <a:gd name="connsiteY16" fmla="*/ 658422 h 887274"/>
              <a:gd name="connsiteX17" fmla="*/ 1238936 w 3373761"/>
              <a:gd name="connsiteY17" fmla="*/ 554802 h 887274"/>
              <a:gd name="connsiteX18" fmla="*/ 1239477 w 3373761"/>
              <a:gd name="connsiteY18" fmla="*/ 554546 h 887274"/>
              <a:gd name="connsiteX19" fmla="*/ 3072993 w 3373761"/>
              <a:gd name="connsiteY19" fmla="*/ 332187 h 887274"/>
              <a:gd name="connsiteX20" fmla="*/ 3006448 w 3373761"/>
              <a:gd name="connsiteY20" fmla="*/ 345172 h 887274"/>
              <a:gd name="connsiteX21" fmla="*/ 2955051 w 3373761"/>
              <a:gd name="connsiteY21" fmla="*/ 380338 h 887274"/>
              <a:gd name="connsiteX22" fmla="*/ 2920967 w 3373761"/>
              <a:gd name="connsiteY22" fmla="*/ 433358 h 887274"/>
              <a:gd name="connsiteX23" fmla="*/ 2906900 w 3373761"/>
              <a:gd name="connsiteY23" fmla="*/ 499362 h 887274"/>
              <a:gd name="connsiteX24" fmla="*/ 3231512 w 3373761"/>
              <a:gd name="connsiteY24" fmla="*/ 499362 h 887274"/>
              <a:gd name="connsiteX25" fmla="*/ 3217446 w 3373761"/>
              <a:gd name="connsiteY25" fmla="*/ 436063 h 887274"/>
              <a:gd name="connsiteX26" fmla="*/ 3185525 w 3373761"/>
              <a:gd name="connsiteY26" fmla="*/ 383043 h 887274"/>
              <a:gd name="connsiteX27" fmla="*/ 3136833 w 3373761"/>
              <a:gd name="connsiteY27" fmla="*/ 346254 h 887274"/>
              <a:gd name="connsiteX28" fmla="*/ 3072993 w 3373761"/>
              <a:gd name="connsiteY28" fmla="*/ 332187 h 887274"/>
              <a:gd name="connsiteX29" fmla="*/ 2180851 w 3373761"/>
              <a:gd name="connsiteY29" fmla="*/ 240213 h 887274"/>
              <a:gd name="connsiteX30" fmla="*/ 2692115 w 3373761"/>
              <a:gd name="connsiteY30" fmla="*/ 240213 h 887274"/>
              <a:gd name="connsiteX31" fmla="*/ 2692115 w 3373761"/>
              <a:gd name="connsiteY31" fmla="*/ 337597 h 887274"/>
              <a:gd name="connsiteX32" fmla="*/ 2331796 w 3373761"/>
              <a:gd name="connsiteY32" fmla="*/ 760133 h 887274"/>
              <a:gd name="connsiteX33" fmla="*/ 2710510 w 3373761"/>
              <a:gd name="connsiteY33" fmla="*/ 760133 h 887274"/>
              <a:gd name="connsiteX34" fmla="*/ 2710510 w 3373761"/>
              <a:gd name="connsiteY34" fmla="*/ 869960 h 887274"/>
              <a:gd name="connsiteX35" fmla="*/ 2156505 w 3373761"/>
              <a:gd name="connsiteY35" fmla="*/ 869960 h 887274"/>
              <a:gd name="connsiteX36" fmla="*/ 2156505 w 3373761"/>
              <a:gd name="connsiteY36" fmla="*/ 772577 h 887274"/>
              <a:gd name="connsiteX37" fmla="*/ 2504922 w 3373761"/>
              <a:gd name="connsiteY37" fmla="*/ 349499 h 887274"/>
              <a:gd name="connsiteX38" fmla="*/ 2180851 w 3373761"/>
              <a:gd name="connsiteY38" fmla="*/ 349499 h 887274"/>
              <a:gd name="connsiteX39" fmla="*/ 1123699 w 3373761"/>
              <a:gd name="connsiteY39" fmla="*/ 223442 h 887274"/>
              <a:gd name="connsiteX40" fmla="*/ 1215131 w 3373761"/>
              <a:gd name="connsiteY40" fmla="*/ 233180 h 887274"/>
              <a:gd name="connsiteX41" fmla="*/ 1296284 w 3373761"/>
              <a:gd name="connsiteY41" fmla="*/ 265101 h 887274"/>
              <a:gd name="connsiteX42" fmla="*/ 1354173 w 3373761"/>
              <a:gd name="connsiteY42" fmla="*/ 321908 h 887274"/>
              <a:gd name="connsiteX43" fmla="*/ 1376355 w 3373761"/>
              <a:gd name="connsiteY43" fmla="*/ 406307 h 887274"/>
              <a:gd name="connsiteX44" fmla="*/ 1376355 w 3373761"/>
              <a:gd name="connsiteY44" fmla="*/ 729837 h 887274"/>
              <a:gd name="connsiteX45" fmla="*/ 1378519 w 3373761"/>
              <a:gd name="connsiteY45" fmla="*/ 729837 h 887274"/>
              <a:gd name="connsiteX46" fmla="*/ 1385011 w 3373761"/>
              <a:gd name="connsiteY46" fmla="*/ 766626 h 887274"/>
              <a:gd name="connsiteX47" fmla="*/ 1410980 w 3373761"/>
              <a:gd name="connsiteY47" fmla="*/ 777447 h 887274"/>
              <a:gd name="connsiteX48" fmla="*/ 1425588 w 3373761"/>
              <a:gd name="connsiteY48" fmla="*/ 777447 h 887274"/>
              <a:gd name="connsiteX49" fmla="*/ 1445064 w 3373761"/>
              <a:gd name="connsiteY49" fmla="*/ 775283 h 887274"/>
              <a:gd name="connsiteX50" fmla="*/ 1445064 w 3373761"/>
              <a:gd name="connsiteY50" fmla="*/ 871584 h 887274"/>
              <a:gd name="connsiteX51" fmla="*/ 1426129 w 3373761"/>
              <a:gd name="connsiteY51" fmla="*/ 876994 h 887274"/>
              <a:gd name="connsiteX52" fmla="*/ 1402324 w 3373761"/>
              <a:gd name="connsiteY52" fmla="*/ 882405 h 887274"/>
              <a:gd name="connsiteX53" fmla="*/ 1377978 w 3373761"/>
              <a:gd name="connsiteY53" fmla="*/ 886192 h 887274"/>
              <a:gd name="connsiteX54" fmla="*/ 1357419 w 3373761"/>
              <a:gd name="connsiteY54" fmla="*/ 887274 h 887274"/>
              <a:gd name="connsiteX55" fmla="*/ 1286545 w 3373761"/>
              <a:gd name="connsiteY55" fmla="*/ 869961 h 887274"/>
              <a:gd name="connsiteX56" fmla="*/ 1249756 w 3373761"/>
              <a:gd name="connsiteY56" fmla="*/ 810449 h 887274"/>
              <a:gd name="connsiteX57" fmla="*/ 1148044 w 3373761"/>
              <a:gd name="connsiteY57" fmla="*/ 868879 h 887274"/>
              <a:gd name="connsiteX58" fmla="*/ 1031725 w 3373761"/>
              <a:gd name="connsiteY58" fmla="*/ 887274 h 887274"/>
              <a:gd name="connsiteX59" fmla="*/ 950031 w 3373761"/>
              <a:gd name="connsiteY59" fmla="*/ 875912 h 887274"/>
              <a:gd name="connsiteX60" fmla="*/ 881322 w 3373761"/>
              <a:gd name="connsiteY60" fmla="*/ 841828 h 887274"/>
              <a:gd name="connsiteX61" fmla="*/ 833712 w 3373761"/>
              <a:gd name="connsiteY61" fmla="*/ 784480 h 887274"/>
              <a:gd name="connsiteX62" fmla="*/ 815858 w 3373761"/>
              <a:gd name="connsiteY62" fmla="*/ 703327 h 887274"/>
              <a:gd name="connsiteX63" fmla="*/ 836958 w 3373761"/>
              <a:gd name="connsiteY63" fmla="*/ 608107 h 887274"/>
              <a:gd name="connsiteX64" fmla="*/ 893224 w 3373761"/>
              <a:gd name="connsiteY64" fmla="*/ 550759 h 887274"/>
              <a:gd name="connsiteX65" fmla="*/ 971131 w 3373761"/>
              <a:gd name="connsiteY65" fmla="*/ 521003 h 887274"/>
              <a:gd name="connsiteX66" fmla="*/ 1058235 w 3373761"/>
              <a:gd name="connsiteY66" fmla="*/ 506937 h 887274"/>
              <a:gd name="connsiteX67" fmla="*/ 1130191 w 3373761"/>
              <a:gd name="connsiteY67" fmla="*/ 496657 h 887274"/>
              <a:gd name="connsiteX68" fmla="*/ 1190244 w 3373761"/>
              <a:gd name="connsiteY68" fmla="*/ 486378 h 887274"/>
              <a:gd name="connsiteX69" fmla="*/ 1231903 w 3373761"/>
              <a:gd name="connsiteY69" fmla="*/ 463655 h 887274"/>
              <a:gd name="connsiteX70" fmla="*/ 1247051 w 3373761"/>
              <a:gd name="connsiteY70" fmla="*/ 418209 h 887274"/>
              <a:gd name="connsiteX71" fmla="*/ 1234066 w 3373761"/>
              <a:gd name="connsiteY71" fmla="*/ 374387 h 887274"/>
              <a:gd name="connsiteX72" fmla="*/ 1202146 w 3373761"/>
              <a:gd name="connsiteY72" fmla="*/ 348418 h 887274"/>
              <a:gd name="connsiteX73" fmla="*/ 1159947 w 3373761"/>
              <a:gd name="connsiteY73" fmla="*/ 335974 h 887274"/>
              <a:gd name="connsiteX74" fmla="*/ 1116124 w 3373761"/>
              <a:gd name="connsiteY74" fmla="*/ 332728 h 887274"/>
              <a:gd name="connsiteX75" fmla="*/ 1019823 w 3373761"/>
              <a:gd name="connsiteY75" fmla="*/ 357074 h 887274"/>
              <a:gd name="connsiteX76" fmla="*/ 977082 w 3373761"/>
              <a:gd name="connsiteY76" fmla="*/ 432817 h 887274"/>
              <a:gd name="connsiteX77" fmla="*/ 838040 w 3373761"/>
              <a:gd name="connsiteY77" fmla="*/ 432817 h 887274"/>
              <a:gd name="connsiteX78" fmla="*/ 867255 w 3373761"/>
              <a:gd name="connsiteY78" fmla="*/ 331646 h 887274"/>
              <a:gd name="connsiteX79" fmla="*/ 932177 w 3373761"/>
              <a:gd name="connsiteY79" fmla="*/ 267265 h 887274"/>
              <a:gd name="connsiteX80" fmla="*/ 1021446 w 3373761"/>
              <a:gd name="connsiteY80" fmla="*/ 233180 h 887274"/>
              <a:gd name="connsiteX81" fmla="*/ 1123699 w 3373761"/>
              <a:gd name="connsiteY81" fmla="*/ 223442 h 887274"/>
              <a:gd name="connsiteX82" fmla="*/ 3074075 w 3373761"/>
              <a:gd name="connsiteY82" fmla="*/ 222901 h 887274"/>
              <a:gd name="connsiteX83" fmla="*/ 3207166 w 3373761"/>
              <a:gd name="connsiteY83" fmla="*/ 253739 h 887274"/>
              <a:gd name="connsiteX84" fmla="*/ 3305091 w 3373761"/>
              <a:gd name="connsiteY84" fmla="*/ 335974 h 887274"/>
              <a:gd name="connsiteX85" fmla="*/ 3361898 w 3373761"/>
              <a:gd name="connsiteY85" fmla="*/ 453376 h 887274"/>
              <a:gd name="connsiteX86" fmla="*/ 3371095 w 3373761"/>
              <a:gd name="connsiteY86" fmla="*/ 590254 h 887274"/>
              <a:gd name="connsiteX87" fmla="*/ 2907982 w 3373761"/>
              <a:gd name="connsiteY87" fmla="*/ 590254 h 887274"/>
              <a:gd name="connsiteX88" fmla="*/ 2907982 w 3373761"/>
              <a:gd name="connsiteY88" fmla="*/ 590795 h 887274"/>
              <a:gd name="connsiteX89" fmla="*/ 2918262 w 3373761"/>
              <a:gd name="connsiteY89" fmla="*/ 661668 h 887274"/>
              <a:gd name="connsiteX90" fmla="*/ 2949099 w 3373761"/>
              <a:gd name="connsiteY90" fmla="*/ 721181 h 887274"/>
              <a:gd name="connsiteX91" fmla="*/ 3001578 w 3373761"/>
              <a:gd name="connsiteY91" fmla="*/ 761757 h 887274"/>
              <a:gd name="connsiteX92" fmla="*/ 3077321 w 3373761"/>
              <a:gd name="connsiteY92" fmla="*/ 776906 h 887274"/>
              <a:gd name="connsiteX93" fmla="*/ 3175246 w 3373761"/>
              <a:gd name="connsiteY93" fmla="*/ 750937 h 887274"/>
              <a:gd name="connsiteX94" fmla="*/ 3230430 w 3373761"/>
              <a:gd name="connsiteY94" fmla="*/ 672489 h 887274"/>
              <a:gd name="connsiteX95" fmla="*/ 3361898 w 3373761"/>
              <a:gd name="connsiteY95" fmla="*/ 672489 h 887274"/>
              <a:gd name="connsiteX96" fmla="*/ 3324027 w 3373761"/>
              <a:gd name="connsiteY96" fmla="*/ 763921 h 887274"/>
              <a:gd name="connsiteX97" fmla="*/ 3259645 w 3373761"/>
              <a:gd name="connsiteY97" fmla="*/ 831549 h 887274"/>
              <a:gd name="connsiteX98" fmla="*/ 3175246 w 3373761"/>
              <a:gd name="connsiteY98" fmla="*/ 873207 h 887274"/>
              <a:gd name="connsiteX99" fmla="*/ 3077321 w 3373761"/>
              <a:gd name="connsiteY99" fmla="*/ 887274 h 887274"/>
              <a:gd name="connsiteX100" fmla="*/ 2945853 w 3373761"/>
              <a:gd name="connsiteY100" fmla="*/ 862928 h 887274"/>
              <a:gd name="connsiteX101" fmla="*/ 2849011 w 3373761"/>
              <a:gd name="connsiteY101" fmla="*/ 794759 h 887274"/>
              <a:gd name="connsiteX102" fmla="*/ 2789498 w 3373761"/>
              <a:gd name="connsiteY102" fmla="*/ 689801 h 887274"/>
              <a:gd name="connsiteX103" fmla="*/ 2769481 w 3373761"/>
              <a:gd name="connsiteY103" fmla="*/ 555628 h 887274"/>
              <a:gd name="connsiteX104" fmla="*/ 2790581 w 3373761"/>
              <a:gd name="connsiteY104" fmla="*/ 428489 h 887274"/>
              <a:gd name="connsiteX105" fmla="*/ 2851716 w 3373761"/>
              <a:gd name="connsiteY105" fmla="*/ 322449 h 887274"/>
              <a:gd name="connsiteX106" fmla="*/ 2947476 w 3373761"/>
              <a:gd name="connsiteY106" fmla="*/ 249952 h 887274"/>
              <a:gd name="connsiteX107" fmla="*/ 3074075 w 3373761"/>
              <a:gd name="connsiteY107" fmla="*/ 222901 h 887274"/>
              <a:gd name="connsiteX108" fmla="*/ 1845419 w 3373761"/>
              <a:gd name="connsiteY108" fmla="*/ 222901 h 887274"/>
              <a:gd name="connsiteX109" fmla="*/ 2008807 w 3373761"/>
              <a:gd name="connsiteY109" fmla="*/ 276462 h 887274"/>
              <a:gd name="connsiteX110" fmla="*/ 2068319 w 3373761"/>
              <a:gd name="connsiteY110" fmla="*/ 437145 h 887274"/>
              <a:gd name="connsiteX111" fmla="*/ 2068319 w 3373761"/>
              <a:gd name="connsiteY111" fmla="*/ 869420 h 887274"/>
              <a:gd name="connsiteX112" fmla="*/ 1929277 w 3373761"/>
              <a:gd name="connsiteY112" fmla="*/ 869420 h 887274"/>
              <a:gd name="connsiteX113" fmla="*/ 1929277 w 3373761"/>
              <a:gd name="connsiteY113" fmla="*/ 473934 h 887274"/>
              <a:gd name="connsiteX114" fmla="*/ 1897357 w 3373761"/>
              <a:gd name="connsiteY114" fmla="*/ 366271 h 887274"/>
              <a:gd name="connsiteX115" fmla="*/ 1805925 w 3373761"/>
              <a:gd name="connsiteY115" fmla="*/ 332728 h 887274"/>
              <a:gd name="connsiteX116" fmla="*/ 1742625 w 3373761"/>
              <a:gd name="connsiteY116" fmla="*/ 345713 h 887274"/>
              <a:gd name="connsiteX117" fmla="*/ 1695016 w 3373761"/>
              <a:gd name="connsiteY117" fmla="*/ 380879 h 887274"/>
              <a:gd name="connsiteX118" fmla="*/ 1664719 w 3373761"/>
              <a:gd name="connsiteY118" fmla="*/ 433899 h 887274"/>
              <a:gd name="connsiteX119" fmla="*/ 1653898 w 3373761"/>
              <a:gd name="connsiteY119" fmla="*/ 498280 h 887274"/>
              <a:gd name="connsiteX120" fmla="*/ 1653898 w 3373761"/>
              <a:gd name="connsiteY120" fmla="*/ 869961 h 887274"/>
              <a:gd name="connsiteX121" fmla="*/ 1514856 w 3373761"/>
              <a:gd name="connsiteY121" fmla="*/ 869961 h 887274"/>
              <a:gd name="connsiteX122" fmla="*/ 1514856 w 3373761"/>
              <a:gd name="connsiteY122" fmla="*/ 240214 h 887274"/>
              <a:gd name="connsiteX123" fmla="*/ 1515938 w 3373761"/>
              <a:gd name="connsiteY123" fmla="*/ 240214 h 887274"/>
              <a:gd name="connsiteX124" fmla="*/ 1647406 w 3373761"/>
              <a:gd name="connsiteY124" fmla="*/ 240214 h 887274"/>
              <a:gd name="connsiteX125" fmla="*/ 1647406 w 3373761"/>
              <a:gd name="connsiteY125" fmla="*/ 332728 h 887274"/>
              <a:gd name="connsiteX126" fmla="*/ 1649570 w 3373761"/>
              <a:gd name="connsiteY126" fmla="*/ 334892 h 887274"/>
              <a:gd name="connsiteX127" fmla="*/ 1732346 w 3373761"/>
              <a:gd name="connsiteY127" fmla="*/ 252657 h 887274"/>
              <a:gd name="connsiteX128" fmla="*/ 1845419 w 3373761"/>
              <a:gd name="connsiteY128" fmla="*/ 222901 h 887274"/>
              <a:gd name="connsiteX129" fmla="*/ 0 w 3373761"/>
              <a:gd name="connsiteY129" fmla="*/ 0 h 887274"/>
              <a:gd name="connsiteX130" fmla="*/ 152568 w 3373761"/>
              <a:gd name="connsiteY130" fmla="*/ 0 h 887274"/>
              <a:gd name="connsiteX131" fmla="*/ 152568 w 3373761"/>
              <a:gd name="connsiteY131" fmla="*/ 346253 h 887274"/>
              <a:gd name="connsiteX132" fmla="*/ 548053 w 3373761"/>
              <a:gd name="connsiteY132" fmla="*/ 346253 h 887274"/>
              <a:gd name="connsiteX133" fmla="*/ 548053 w 3373761"/>
              <a:gd name="connsiteY133" fmla="*/ 0 h 887274"/>
              <a:gd name="connsiteX134" fmla="*/ 700621 w 3373761"/>
              <a:gd name="connsiteY134" fmla="*/ 0 h 887274"/>
              <a:gd name="connsiteX135" fmla="*/ 700621 w 3373761"/>
              <a:gd name="connsiteY135" fmla="*/ 869960 h 887274"/>
              <a:gd name="connsiteX136" fmla="*/ 548053 w 3373761"/>
              <a:gd name="connsiteY136" fmla="*/ 869960 h 887274"/>
              <a:gd name="connsiteX137" fmla="*/ 548053 w 3373761"/>
              <a:gd name="connsiteY137" fmla="*/ 477721 h 887274"/>
              <a:gd name="connsiteX138" fmla="*/ 152568 w 3373761"/>
              <a:gd name="connsiteY138" fmla="*/ 477721 h 887274"/>
              <a:gd name="connsiteX139" fmla="*/ 152568 w 3373761"/>
              <a:gd name="connsiteY139" fmla="*/ 869960 h 887274"/>
              <a:gd name="connsiteX140" fmla="*/ 0 w 3373761"/>
              <a:gd name="connsiteY140" fmla="*/ 869960 h 88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3373761" h="887274">
                <a:moveTo>
                  <a:pt x="1238936" y="554546"/>
                </a:moveTo>
                <a:lnTo>
                  <a:pt x="1238936" y="554802"/>
                </a:lnTo>
                <a:lnTo>
                  <a:pt x="1204175" y="571250"/>
                </a:lnTo>
                <a:cubicBezTo>
                  <a:pt x="1191191" y="575376"/>
                  <a:pt x="1176989" y="578081"/>
                  <a:pt x="1161570" y="579433"/>
                </a:cubicBezTo>
                <a:cubicBezTo>
                  <a:pt x="1130732" y="582138"/>
                  <a:pt x="1099894" y="586467"/>
                  <a:pt x="1069055" y="592418"/>
                </a:cubicBezTo>
                <a:cubicBezTo>
                  <a:pt x="1054448" y="595123"/>
                  <a:pt x="1040381" y="598369"/>
                  <a:pt x="1026315" y="602697"/>
                </a:cubicBezTo>
                <a:cubicBezTo>
                  <a:pt x="1012248" y="607025"/>
                  <a:pt x="1000346" y="613518"/>
                  <a:pt x="989526" y="621092"/>
                </a:cubicBezTo>
                <a:cubicBezTo>
                  <a:pt x="978705" y="628666"/>
                  <a:pt x="970590" y="638945"/>
                  <a:pt x="964639" y="651389"/>
                </a:cubicBezTo>
                <a:cubicBezTo>
                  <a:pt x="958687" y="663832"/>
                  <a:pt x="955441" y="678981"/>
                  <a:pt x="955441" y="696835"/>
                </a:cubicBezTo>
                <a:cubicBezTo>
                  <a:pt x="955441" y="712524"/>
                  <a:pt x="959770" y="725509"/>
                  <a:pt x="968967" y="735788"/>
                </a:cubicBezTo>
                <a:cubicBezTo>
                  <a:pt x="977623" y="746608"/>
                  <a:pt x="988444" y="754724"/>
                  <a:pt x="1001428" y="760675"/>
                </a:cubicBezTo>
                <a:cubicBezTo>
                  <a:pt x="1013872" y="766626"/>
                  <a:pt x="1027938" y="770954"/>
                  <a:pt x="1043086" y="773659"/>
                </a:cubicBezTo>
                <a:cubicBezTo>
                  <a:pt x="1058235" y="776365"/>
                  <a:pt x="1071760" y="777447"/>
                  <a:pt x="1083663" y="777447"/>
                </a:cubicBezTo>
                <a:cubicBezTo>
                  <a:pt x="1098811" y="777447"/>
                  <a:pt x="1115583" y="775283"/>
                  <a:pt x="1133437" y="771495"/>
                </a:cubicBezTo>
                <a:cubicBezTo>
                  <a:pt x="1151290" y="767708"/>
                  <a:pt x="1168062" y="760675"/>
                  <a:pt x="1183752" y="750937"/>
                </a:cubicBezTo>
                <a:cubicBezTo>
                  <a:pt x="1199441" y="741198"/>
                  <a:pt x="1212967" y="728755"/>
                  <a:pt x="1223246" y="713606"/>
                </a:cubicBezTo>
                <a:cubicBezTo>
                  <a:pt x="1233526" y="698458"/>
                  <a:pt x="1238936" y="680063"/>
                  <a:pt x="1238936" y="658422"/>
                </a:cubicBezTo>
                <a:lnTo>
                  <a:pt x="1238936" y="554802"/>
                </a:lnTo>
                <a:lnTo>
                  <a:pt x="1239477" y="554546"/>
                </a:lnTo>
                <a:close/>
                <a:moveTo>
                  <a:pt x="3072993" y="332187"/>
                </a:moveTo>
                <a:cubicBezTo>
                  <a:pt x="3048647" y="332187"/>
                  <a:pt x="3026466" y="336515"/>
                  <a:pt x="3006448" y="345172"/>
                </a:cubicBezTo>
                <a:cubicBezTo>
                  <a:pt x="2986430" y="353828"/>
                  <a:pt x="2969658" y="365730"/>
                  <a:pt x="2955051" y="380338"/>
                </a:cubicBezTo>
                <a:cubicBezTo>
                  <a:pt x="2940984" y="395486"/>
                  <a:pt x="2929623" y="412799"/>
                  <a:pt x="2920967" y="433358"/>
                </a:cubicBezTo>
                <a:cubicBezTo>
                  <a:pt x="2912310" y="453917"/>
                  <a:pt x="2907982" y="475557"/>
                  <a:pt x="2906900" y="499362"/>
                </a:cubicBezTo>
                <a:lnTo>
                  <a:pt x="3231512" y="499362"/>
                </a:lnTo>
                <a:cubicBezTo>
                  <a:pt x="3229889" y="477721"/>
                  <a:pt x="3225020" y="456081"/>
                  <a:pt x="3217446" y="436063"/>
                </a:cubicBezTo>
                <a:cubicBezTo>
                  <a:pt x="3209871" y="416045"/>
                  <a:pt x="3199051" y="398192"/>
                  <a:pt x="3185525" y="383043"/>
                </a:cubicBezTo>
                <a:cubicBezTo>
                  <a:pt x="3172000" y="367894"/>
                  <a:pt x="3155769" y="355992"/>
                  <a:pt x="3136833" y="346254"/>
                </a:cubicBezTo>
                <a:cubicBezTo>
                  <a:pt x="3117898" y="337056"/>
                  <a:pt x="3096257" y="332187"/>
                  <a:pt x="3072993" y="332187"/>
                </a:cubicBezTo>
                <a:close/>
                <a:moveTo>
                  <a:pt x="2180851" y="240213"/>
                </a:moveTo>
                <a:lnTo>
                  <a:pt x="2692115" y="240213"/>
                </a:lnTo>
                <a:lnTo>
                  <a:pt x="2692115" y="337597"/>
                </a:lnTo>
                <a:lnTo>
                  <a:pt x="2331796" y="760133"/>
                </a:lnTo>
                <a:lnTo>
                  <a:pt x="2710510" y="760133"/>
                </a:lnTo>
                <a:lnTo>
                  <a:pt x="2710510" y="869960"/>
                </a:lnTo>
                <a:lnTo>
                  <a:pt x="2156505" y="869960"/>
                </a:lnTo>
                <a:lnTo>
                  <a:pt x="2156505" y="772577"/>
                </a:lnTo>
                <a:lnTo>
                  <a:pt x="2504922" y="349499"/>
                </a:lnTo>
                <a:lnTo>
                  <a:pt x="2180851" y="349499"/>
                </a:lnTo>
                <a:close/>
                <a:moveTo>
                  <a:pt x="1123699" y="223442"/>
                </a:moveTo>
                <a:cubicBezTo>
                  <a:pt x="1154537" y="223442"/>
                  <a:pt x="1184834" y="226688"/>
                  <a:pt x="1215131" y="233180"/>
                </a:cubicBezTo>
                <a:cubicBezTo>
                  <a:pt x="1244887" y="239673"/>
                  <a:pt x="1271938" y="250493"/>
                  <a:pt x="1296284" y="265101"/>
                </a:cubicBezTo>
                <a:cubicBezTo>
                  <a:pt x="1320089" y="279708"/>
                  <a:pt x="1339565" y="298644"/>
                  <a:pt x="1354173" y="321908"/>
                </a:cubicBezTo>
                <a:cubicBezTo>
                  <a:pt x="1368781" y="345172"/>
                  <a:pt x="1376355" y="373305"/>
                  <a:pt x="1376355" y="406307"/>
                </a:cubicBezTo>
                <a:lnTo>
                  <a:pt x="1376355" y="729837"/>
                </a:lnTo>
                <a:lnTo>
                  <a:pt x="1378519" y="729837"/>
                </a:lnTo>
                <a:cubicBezTo>
                  <a:pt x="1378519" y="747150"/>
                  <a:pt x="1380683" y="759052"/>
                  <a:pt x="1385011" y="766626"/>
                </a:cubicBezTo>
                <a:cubicBezTo>
                  <a:pt x="1389339" y="773659"/>
                  <a:pt x="1397996" y="777447"/>
                  <a:pt x="1410980" y="777447"/>
                </a:cubicBezTo>
                <a:lnTo>
                  <a:pt x="1425588" y="777447"/>
                </a:lnTo>
                <a:cubicBezTo>
                  <a:pt x="1431539" y="777447"/>
                  <a:pt x="1438031" y="776906"/>
                  <a:pt x="1445064" y="775283"/>
                </a:cubicBezTo>
                <a:lnTo>
                  <a:pt x="1445064" y="871584"/>
                </a:lnTo>
                <a:cubicBezTo>
                  <a:pt x="1440195" y="873207"/>
                  <a:pt x="1433703" y="874830"/>
                  <a:pt x="1426129" y="876994"/>
                </a:cubicBezTo>
                <a:cubicBezTo>
                  <a:pt x="1418554" y="879158"/>
                  <a:pt x="1410439" y="880781"/>
                  <a:pt x="1402324" y="882405"/>
                </a:cubicBezTo>
                <a:cubicBezTo>
                  <a:pt x="1394209" y="884028"/>
                  <a:pt x="1386093" y="885110"/>
                  <a:pt x="1377978" y="886192"/>
                </a:cubicBezTo>
                <a:cubicBezTo>
                  <a:pt x="1369863" y="887274"/>
                  <a:pt x="1362829" y="887274"/>
                  <a:pt x="1357419" y="887274"/>
                </a:cubicBezTo>
                <a:cubicBezTo>
                  <a:pt x="1328745" y="887274"/>
                  <a:pt x="1305481" y="881323"/>
                  <a:pt x="1286545" y="869961"/>
                </a:cubicBezTo>
                <a:cubicBezTo>
                  <a:pt x="1267610" y="858600"/>
                  <a:pt x="1255707" y="838582"/>
                  <a:pt x="1249756" y="810449"/>
                </a:cubicBezTo>
                <a:cubicBezTo>
                  <a:pt x="1222164" y="837500"/>
                  <a:pt x="1188080" y="856977"/>
                  <a:pt x="1148044" y="868879"/>
                </a:cubicBezTo>
                <a:cubicBezTo>
                  <a:pt x="1108009" y="880781"/>
                  <a:pt x="1069055" y="887274"/>
                  <a:pt x="1031725" y="887274"/>
                </a:cubicBezTo>
                <a:cubicBezTo>
                  <a:pt x="1003051" y="887274"/>
                  <a:pt x="976000" y="883487"/>
                  <a:pt x="950031" y="875912"/>
                </a:cubicBezTo>
                <a:cubicBezTo>
                  <a:pt x="924062" y="868338"/>
                  <a:pt x="901339" y="856977"/>
                  <a:pt x="881322" y="841828"/>
                </a:cubicBezTo>
                <a:cubicBezTo>
                  <a:pt x="861304" y="826679"/>
                  <a:pt x="845614" y="807744"/>
                  <a:pt x="833712" y="784480"/>
                </a:cubicBezTo>
                <a:cubicBezTo>
                  <a:pt x="821809" y="761216"/>
                  <a:pt x="815858" y="734165"/>
                  <a:pt x="815858" y="703327"/>
                </a:cubicBezTo>
                <a:cubicBezTo>
                  <a:pt x="815858" y="664373"/>
                  <a:pt x="822891" y="632453"/>
                  <a:pt x="836958" y="608107"/>
                </a:cubicBezTo>
                <a:cubicBezTo>
                  <a:pt x="851024" y="583761"/>
                  <a:pt x="869960" y="564826"/>
                  <a:pt x="893224" y="550759"/>
                </a:cubicBezTo>
                <a:cubicBezTo>
                  <a:pt x="916488" y="537234"/>
                  <a:pt x="942457" y="526954"/>
                  <a:pt x="971131" y="521003"/>
                </a:cubicBezTo>
                <a:cubicBezTo>
                  <a:pt x="999805" y="515052"/>
                  <a:pt x="1029020" y="510183"/>
                  <a:pt x="1058235" y="506937"/>
                </a:cubicBezTo>
                <a:cubicBezTo>
                  <a:pt x="1083122" y="502067"/>
                  <a:pt x="1107468" y="498821"/>
                  <a:pt x="1130191" y="496657"/>
                </a:cubicBezTo>
                <a:cubicBezTo>
                  <a:pt x="1152913" y="494493"/>
                  <a:pt x="1172931" y="491247"/>
                  <a:pt x="1190244" y="486378"/>
                </a:cubicBezTo>
                <a:cubicBezTo>
                  <a:pt x="1207557" y="481509"/>
                  <a:pt x="1221623" y="473934"/>
                  <a:pt x="1231903" y="463655"/>
                </a:cubicBezTo>
                <a:cubicBezTo>
                  <a:pt x="1242182" y="453376"/>
                  <a:pt x="1247051" y="438227"/>
                  <a:pt x="1247051" y="418209"/>
                </a:cubicBezTo>
                <a:cubicBezTo>
                  <a:pt x="1247051" y="400356"/>
                  <a:pt x="1242723" y="385748"/>
                  <a:pt x="1234066" y="374387"/>
                </a:cubicBezTo>
                <a:cubicBezTo>
                  <a:pt x="1225410" y="363025"/>
                  <a:pt x="1215131" y="354369"/>
                  <a:pt x="1202146" y="348418"/>
                </a:cubicBezTo>
                <a:cubicBezTo>
                  <a:pt x="1189703" y="342466"/>
                  <a:pt x="1175636" y="338138"/>
                  <a:pt x="1159947" y="335974"/>
                </a:cubicBezTo>
                <a:cubicBezTo>
                  <a:pt x="1144257" y="333810"/>
                  <a:pt x="1129650" y="332728"/>
                  <a:pt x="1116124" y="332728"/>
                </a:cubicBezTo>
                <a:cubicBezTo>
                  <a:pt x="1077171" y="332728"/>
                  <a:pt x="1045251" y="340843"/>
                  <a:pt x="1019823" y="357074"/>
                </a:cubicBezTo>
                <a:cubicBezTo>
                  <a:pt x="994395" y="373305"/>
                  <a:pt x="980328" y="398733"/>
                  <a:pt x="977082" y="432817"/>
                </a:cubicBezTo>
                <a:lnTo>
                  <a:pt x="838040" y="432817"/>
                </a:lnTo>
                <a:cubicBezTo>
                  <a:pt x="840745" y="392240"/>
                  <a:pt x="850483" y="358697"/>
                  <a:pt x="867255" y="331646"/>
                </a:cubicBezTo>
                <a:cubicBezTo>
                  <a:pt x="884568" y="305136"/>
                  <a:pt x="906208" y="283495"/>
                  <a:pt x="932177" y="267265"/>
                </a:cubicBezTo>
                <a:cubicBezTo>
                  <a:pt x="958687" y="251034"/>
                  <a:pt x="988444" y="239673"/>
                  <a:pt x="1021446" y="233180"/>
                </a:cubicBezTo>
                <a:cubicBezTo>
                  <a:pt x="1054448" y="226688"/>
                  <a:pt x="1088532" y="223442"/>
                  <a:pt x="1123699" y="223442"/>
                </a:cubicBezTo>
                <a:close/>
                <a:moveTo>
                  <a:pt x="3074075" y="222901"/>
                </a:moveTo>
                <a:cubicBezTo>
                  <a:pt x="3123849" y="222901"/>
                  <a:pt x="3168212" y="233180"/>
                  <a:pt x="3207166" y="253739"/>
                </a:cubicBezTo>
                <a:cubicBezTo>
                  <a:pt x="3246660" y="274298"/>
                  <a:pt x="3279122" y="301890"/>
                  <a:pt x="3305091" y="335974"/>
                </a:cubicBezTo>
                <a:cubicBezTo>
                  <a:pt x="3331060" y="370059"/>
                  <a:pt x="3349995" y="409012"/>
                  <a:pt x="3361898" y="453376"/>
                </a:cubicBezTo>
                <a:cubicBezTo>
                  <a:pt x="3373800" y="497739"/>
                  <a:pt x="3376505" y="543185"/>
                  <a:pt x="3371095" y="590254"/>
                </a:cubicBezTo>
                <a:lnTo>
                  <a:pt x="2907982" y="590254"/>
                </a:lnTo>
                <a:lnTo>
                  <a:pt x="2907982" y="590795"/>
                </a:lnTo>
                <a:cubicBezTo>
                  <a:pt x="2907982" y="615141"/>
                  <a:pt x="2911228" y="638945"/>
                  <a:pt x="2918262" y="661668"/>
                </a:cubicBezTo>
                <a:cubicBezTo>
                  <a:pt x="2925295" y="684391"/>
                  <a:pt x="2935574" y="704409"/>
                  <a:pt x="2949099" y="721181"/>
                </a:cubicBezTo>
                <a:cubicBezTo>
                  <a:pt x="2963166" y="738493"/>
                  <a:pt x="2980479" y="752019"/>
                  <a:pt x="3001578" y="761757"/>
                </a:cubicBezTo>
                <a:cubicBezTo>
                  <a:pt x="3022678" y="772036"/>
                  <a:pt x="3048106" y="776906"/>
                  <a:pt x="3077321" y="776906"/>
                </a:cubicBezTo>
                <a:cubicBezTo>
                  <a:pt x="3117898" y="776906"/>
                  <a:pt x="3150359" y="768249"/>
                  <a:pt x="3175246" y="750937"/>
                </a:cubicBezTo>
                <a:cubicBezTo>
                  <a:pt x="3200133" y="733624"/>
                  <a:pt x="3218528" y="707114"/>
                  <a:pt x="3230430" y="672489"/>
                </a:cubicBezTo>
                <a:lnTo>
                  <a:pt x="3361898" y="672489"/>
                </a:lnTo>
                <a:cubicBezTo>
                  <a:pt x="3354324" y="706573"/>
                  <a:pt x="3341880" y="736870"/>
                  <a:pt x="3324027" y="763921"/>
                </a:cubicBezTo>
                <a:cubicBezTo>
                  <a:pt x="3306173" y="790431"/>
                  <a:pt x="3284532" y="813154"/>
                  <a:pt x="3259645" y="831549"/>
                </a:cubicBezTo>
                <a:cubicBezTo>
                  <a:pt x="3234217" y="849943"/>
                  <a:pt x="3206084" y="863469"/>
                  <a:pt x="3175246" y="873207"/>
                </a:cubicBezTo>
                <a:cubicBezTo>
                  <a:pt x="3143867" y="882405"/>
                  <a:pt x="3111405" y="887274"/>
                  <a:pt x="3077321" y="887274"/>
                </a:cubicBezTo>
                <a:cubicBezTo>
                  <a:pt x="3027547" y="887274"/>
                  <a:pt x="2983725" y="879158"/>
                  <a:pt x="2945853" y="862928"/>
                </a:cubicBezTo>
                <a:cubicBezTo>
                  <a:pt x="2907441" y="846697"/>
                  <a:pt x="2875521" y="823974"/>
                  <a:pt x="2849011" y="794759"/>
                </a:cubicBezTo>
                <a:cubicBezTo>
                  <a:pt x="2822501" y="765544"/>
                  <a:pt x="2802483" y="730378"/>
                  <a:pt x="2789498" y="689801"/>
                </a:cubicBezTo>
                <a:cubicBezTo>
                  <a:pt x="2775973" y="649225"/>
                  <a:pt x="2769481" y="604320"/>
                  <a:pt x="2769481" y="555628"/>
                </a:cubicBezTo>
                <a:cubicBezTo>
                  <a:pt x="2769481" y="510724"/>
                  <a:pt x="2776514" y="468524"/>
                  <a:pt x="2790581" y="428489"/>
                </a:cubicBezTo>
                <a:cubicBezTo>
                  <a:pt x="2804647" y="388453"/>
                  <a:pt x="2825206" y="352746"/>
                  <a:pt x="2851716" y="322449"/>
                </a:cubicBezTo>
                <a:cubicBezTo>
                  <a:pt x="2878226" y="292152"/>
                  <a:pt x="2910146" y="267806"/>
                  <a:pt x="2947476" y="249952"/>
                </a:cubicBezTo>
                <a:cubicBezTo>
                  <a:pt x="2984807" y="232098"/>
                  <a:pt x="3027006" y="222901"/>
                  <a:pt x="3074075" y="222901"/>
                </a:cubicBezTo>
                <a:close/>
                <a:moveTo>
                  <a:pt x="1845419" y="222901"/>
                </a:moveTo>
                <a:cubicBezTo>
                  <a:pt x="1914670" y="222901"/>
                  <a:pt x="1968772" y="240755"/>
                  <a:pt x="2008807" y="276462"/>
                </a:cubicBezTo>
                <a:cubicBezTo>
                  <a:pt x="2048302" y="312169"/>
                  <a:pt x="2068319" y="365730"/>
                  <a:pt x="2068319" y="437145"/>
                </a:cubicBezTo>
                <a:lnTo>
                  <a:pt x="2068319" y="869420"/>
                </a:lnTo>
                <a:lnTo>
                  <a:pt x="1929277" y="869420"/>
                </a:lnTo>
                <a:lnTo>
                  <a:pt x="1929277" y="473934"/>
                </a:lnTo>
                <a:cubicBezTo>
                  <a:pt x="1927654" y="424161"/>
                  <a:pt x="1916834" y="388453"/>
                  <a:pt x="1897357" y="366271"/>
                </a:cubicBezTo>
                <a:cubicBezTo>
                  <a:pt x="1877880" y="344090"/>
                  <a:pt x="1847583" y="332728"/>
                  <a:pt x="1805925" y="332728"/>
                </a:cubicBezTo>
                <a:cubicBezTo>
                  <a:pt x="1782120" y="332728"/>
                  <a:pt x="1761020" y="337056"/>
                  <a:pt x="1742625" y="345713"/>
                </a:cubicBezTo>
                <a:cubicBezTo>
                  <a:pt x="1723690" y="354369"/>
                  <a:pt x="1708000" y="366271"/>
                  <a:pt x="1695016" y="380879"/>
                </a:cubicBezTo>
                <a:cubicBezTo>
                  <a:pt x="1682031" y="396027"/>
                  <a:pt x="1671752" y="413340"/>
                  <a:pt x="1664719" y="433899"/>
                </a:cubicBezTo>
                <a:cubicBezTo>
                  <a:pt x="1657685" y="454458"/>
                  <a:pt x="1653898" y="475557"/>
                  <a:pt x="1653898" y="498280"/>
                </a:cubicBezTo>
                <a:lnTo>
                  <a:pt x="1653898" y="869961"/>
                </a:lnTo>
                <a:lnTo>
                  <a:pt x="1514856" y="869961"/>
                </a:lnTo>
                <a:lnTo>
                  <a:pt x="1514856" y="240214"/>
                </a:lnTo>
                <a:lnTo>
                  <a:pt x="1515938" y="240214"/>
                </a:lnTo>
                <a:lnTo>
                  <a:pt x="1647406" y="240214"/>
                </a:lnTo>
                <a:lnTo>
                  <a:pt x="1647406" y="332728"/>
                </a:lnTo>
                <a:lnTo>
                  <a:pt x="1649570" y="334892"/>
                </a:lnTo>
                <a:cubicBezTo>
                  <a:pt x="1670670" y="300267"/>
                  <a:pt x="1698262" y="272675"/>
                  <a:pt x="1732346" y="252657"/>
                </a:cubicBezTo>
                <a:cubicBezTo>
                  <a:pt x="1766430" y="232639"/>
                  <a:pt x="1804302" y="222901"/>
                  <a:pt x="1845419" y="222901"/>
                </a:cubicBezTo>
                <a:close/>
                <a:moveTo>
                  <a:pt x="0" y="0"/>
                </a:moveTo>
                <a:lnTo>
                  <a:pt x="152568" y="0"/>
                </a:lnTo>
                <a:lnTo>
                  <a:pt x="152568" y="346253"/>
                </a:lnTo>
                <a:lnTo>
                  <a:pt x="548053" y="346253"/>
                </a:lnTo>
                <a:lnTo>
                  <a:pt x="548053" y="0"/>
                </a:lnTo>
                <a:lnTo>
                  <a:pt x="700621" y="0"/>
                </a:lnTo>
                <a:lnTo>
                  <a:pt x="700621" y="869960"/>
                </a:lnTo>
                <a:lnTo>
                  <a:pt x="548053" y="869960"/>
                </a:lnTo>
                <a:lnTo>
                  <a:pt x="548053" y="477721"/>
                </a:lnTo>
                <a:lnTo>
                  <a:pt x="152568" y="477721"/>
                </a:lnTo>
                <a:lnTo>
                  <a:pt x="152568" y="869960"/>
                </a:lnTo>
                <a:lnTo>
                  <a:pt x="0" y="869960"/>
                </a:lnTo>
                <a:close/>
              </a:path>
            </a:pathLst>
          </a:custGeom>
          <a:solidFill>
            <a:schemeClr val="tx1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Holder 2">
            <a:extLst>
              <a:ext uri="{FF2B5EF4-FFF2-40B4-BE49-F238E27FC236}">
                <a16:creationId xmlns:a16="http://schemas.microsoft.com/office/drawing/2014/main" id="{EB29061E-14FE-84B7-D0DE-0284E88A1A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941" y="3673475"/>
            <a:ext cx="11315357" cy="4572000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88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Hier is ruimte voor </a:t>
            </a:r>
            <a:br>
              <a:rPr lang="nl-NL" dirty="0"/>
            </a:br>
            <a:r>
              <a:rPr lang="nl-NL" dirty="0"/>
              <a:t>een langere titel </a:t>
            </a:r>
            <a:br>
              <a:rPr lang="nl-NL" dirty="0"/>
            </a:br>
            <a:r>
              <a:rPr lang="nl-NL" dirty="0"/>
              <a:t>over drie regels</a:t>
            </a:r>
            <a:endParaRPr dirty="0"/>
          </a:p>
        </p:txBody>
      </p:sp>
      <p:sp>
        <p:nvSpPr>
          <p:cNvPr id="6" name="Tijdelijke aanduiding voor tekst 20">
            <a:extLst>
              <a:ext uri="{FF2B5EF4-FFF2-40B4-BE49-F238E27FC236}">
                <a16:creationId xmlns:a16="http://schemas.microsoft.com/office/drawing/2014/main" id="{8D62DA18-4959-F677-3B09-051A8DCFAA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8932864"/>
            <a:ext cx="11315700" cy="1379656"/>
          </a:xfrm>
        </p:spPr>
        <p:txBody>
          <a:bodyPr anchor="b" anchorCtr="0"/>
          <a:lstStyle>
            <a:lvl1pPr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800" dirty="0" err="1"/>
              <a:t>Hier</a:t>
            </a:r>
            <a:r>
              <a:rPr lang="en-US" sz="4800" dirty="0"/>
              <a:t> is </a:t>
            </a:r>
            <a:r>
              <a:rPr lang="en-US" sz="4800" dirty="0" err="1"/>
              <a:t>ruimte</a:t>
            </a:r>
            <a:r>
              <a:rPr lang="en-US" sz="4800" dirty="0"/>
              <a:t> </a:t>
            </a:r>
            <a:br>
              <a:rPr lang="en-US" sz="4800" dirty="0"/>
            </a:br>
            <a:r>
              <a:rPr lang="en-US" sz="4800" dirty="0" err="1"/>
              <a:t>voor</a:t>
            </a:r>
            <a:r>
              <a:rPr lang="en-US" sz="4800" dirty="0"/>
              <a:t> </a:t>
            </a:r>
            <a:r>
              <a:rPr lang="en-US" sz="4800" dirty="0" err="1"/>
              <a:t>een</a:t>
            </a:r>
            <a:r>
              <a:rPr lang="en-US" sz="4800" dirty="0"/>
              <a:t> </a:t>
            </a:r>
            <a:r>
              <a:rPr lang="en-US" sz="4800" dirty="0" err="1"/>
              <a:t>ondertitel</a:t>
            </a:r>
            <a:endParaRPr lang="en-US" dirty="0"/>
          </a:p>
        </p:txBody>
      </p:sp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1F59468-30BE-4212-2EA5-BBB13AF3F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48663" y="975149"/>
            <a:ext cx="3627910" cy="254153"/>
          </a:xfrm>
        </p:spPr>
        <p:txBody>
          <a:bodyPr/>
          <a:lstStyle>
            <a:lvl1pPr algn="r">
              <a:defRPr sz="1600" b="1">
                <a:latin typeface="+mn-lt"/>
              </a:defRPr>
            </a:lvl1pPr>
            <a:lvl2pPr algn="r">
              <a:defRPr sz="1600" b="1">
                <a:latin typeface="+mn-lt"/>
              </a:defRPr>
            </a:lvl2pPr>
            <a:lvl3pPr algn="r">
              <a:defRPr sz="1600" b="1">
                <a:latin typeface="+mn-lt"/>
              </a:defRPr>
            </a:lvl3pPr>
            <a:lvl4pPr algn="r">
              <a:defRPr sz="1600" b="1">
                <a:latin typeface="+mn-lt"/>
              </a:defRPr>
            </a:lvl4pPr>
            <a:lvl5pPr algn="r">
              <a:defRPr sz="1600" b="1">
                <a:latin typeface="+mn-lt"/>
              </a:defRPr>
            </a:lvl5pPr>
          </a:lstStyle>
          <a:p>
            <a:pPr lvl="0"/>
            <a:r>
              <a:rPr lang="nl-NL" dirty="0"/>
              <a:t>Kenniscentrum</a:t>
            </a:r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F6322CF3-50CA-7A79-036D-6ED8FFC01A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48663" y="1222142"/>
            <a:ext cx="3627910" cy="254153"/>
          </a:xfrm>
        </p:spPr>
        <p:txBody>
          <a:bodyPr/>
          <a:lstStyle>
            <a:lvl1pPr algn="r">
              <a:defRPr sz="1600" b="0">
                <a:latin typeface="+mn-lt"/>
              </a:defRPr>
            </a:lvl1pPr>
            <a:lvl2pPr algn="r">
              <a:defRPr sz="1600" b="0">
                <a:latin typeface="+mn-lt"/>
              </a:defRPr>
            </a:lvl2pPr>
            <a:lvl3pPr algn="r">
              <a:defRPr sz="1600" b="0">
                <a:latin typeface="+mn-lt"/>
              </a:defRPr>
            </a:lvl3pPr>
            <a:lvl4pPr algn="r">
              <a:defRPr sz="1600" b="0">
                <a:latin typeface="+mn-lt"/>
              </a:defRPr>
            </a:lvl4pPr>
            <a:lvl5pPr algn="r">
              <a:defRPr sz="1600" b="0">
                <a:latin typeface="+mn-lt"/>
              </a:defRPr>
            </a:lvl5pPr>
            <a:lvl6pPr>
              <a:defRPr b="0"/>
            </a:lvl6pPr>
          </a:lstStyle>
          <a:p>
            <a:pPr lvl="2"/>
            <a:r>
              <a:rPr lang="nl-NL" dirty="0"/>
              <a:t>Kunst &amp; Samenleving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4CC42B1-A669-6DCF-42B7-000A9D1CAD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290511" y="1007863"/>
            <a:ext cx="10537" cy="432000"/>
          </a:xfrm>
          <a:custGeom>
            <a:avLst/>
            <a:gdLst>
              <a:gd name="connsiteX0" fmla="*/ 0 w 10537"/>
              <a:gd name="connsiteY0" fmla="*/ 0 h 432000"/>
              <a:gd name="connsiteX1" fmla="*/ 10537 w 10537"/>
              <a:gd name="connsiteY1" fmla="*/ 0 h 432000"/>
              <a:gd name="connsiteX2" fmla="*/ 10537 w 10537"/>
              <a:gd name="connsiteY2" fmla="*/ 432000 h 432000"/>
              <a:gd name="connsiteX3" fmla="*/ 0 w 10537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37" h="432000">
                <a:moveTo>
                  <a:pt x="0" y="0"/>
                </a:moveTo>
                <a:lnTo>
                  <a:pt x="10537" y="0"/>
                </a:lnTo>
                <a:lnTo>
                  <a:pt x="10537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pPr lvl="0"/>
            <a:r>
              <a:rPr lang="nl-NL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76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el - titleslide - small img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10">
            <a:extLst>
              <a:ext uri="{FF2B5EF4-FFF2-40B4-BE49-F238E27FC236}">
                <a16:creationId xmlns:a16="http://schemas.microsoft.com/office/drawing/2014/main" id="{08FF4484-021D-BD89-51F0-B384D890E06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436600" y="0"/>
            <a:ext cx="66738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BFAB9EDC-B866-97EA-BE81-DD08C5528358}"/>
              </a:ext>
            </a:extLst>
          </p:cNvPr>
          <p:cNvSpPr/>
          <p:nvPr userDrawn="1"/>
        </p:nvSpPr>
        <p:spPr>
          <a:xfrm>
            <a:off x="1019148" y="795338"/>
            <a:ext cx="863168" cy="866202"/>
          </a:xfrm>
          <a:custGeom>
            <a:avLst/>
            <a:gdLst>
              <a:gd name="connsiteX0" fmla="*/ 868878 w 1738838"/>
              <a:gd name="connsiteY0" fmla="*/ 1143175 h 1746413"/>
              <a:gd name="connsiteX1" fmla="*/ 1636044 w 1738838"/>
              <a:gd name="connsiteY1" fmla="*/ 1298448 h 1746413"/>
              <a:gd name="connsiteX2" fmla="*/ 1402324 w 1738838"/>
              <a:gd name="connsiteY2" fmla="*/ 1567876 h 1746413"/>
              <a:gd name="connsiteX3" fmla="*/ 868878 w 1738838"/>
              <a:gd name="connsiteY3" fmla="*/ 1143175 h 1746413"/>
              <a:gd name="connsiteX4" fmla="*/ 3246 w 1738838"/>
              <a:gd name="connsiteY4" fmla="*/ 947867 h 1746413"/>
              <a:gd name="connsiteX5" fmla="*/ 47069 w 1738838"/>
              <a:gd name="connsiteY5" fmla="*/ 957605 h 1746413"/>
              <a:gd name="connsiteX6" fmla="*/ 1096106 w 1738838"/>
              <a:gd name="connsiteY6" fmla="*/ 1717739 h 1746413"/>
              <a:gd name="connsiteX7" fmla="*/ 873206 w 1738838"/>
              <a:gd name="connsiteY7" fmla="*/ 1746413 h 1746413"/>
              <a:gd name="connsiteX8" fmla="*/ 3246 w 1738838"/>
              <a:gd name="connsiteY8" fmla="*/ 947867 h 1746413"/>
              <a:gd name="connsiteX9" fmla="*/ 1625224 w 1738838"/>
              <a:gd name="connsiteY9" fmla="*/ 429569 h 1746413"/>
              <a:gd name="connsiteX10" fmla="*/ 1738838 w 1738838"/>
              <a:gd name="connsiteY10" fmla="*/ 759050 h 1746413"/>
              <a:gd name="connsiteX11" fmla="*/ 1124780 w 1738838"/>
              <a:gd name="connsiteY11" fmla="*/ 1050119 h 1746413"/>
              <a:gd name="connsiteX12" fmla="*/ 474474 w 1738838"/>
              <a:gd name="connsiteY12" fmla="*/ 984115 h 1746413"/>
              <a:gd name="connsiteX13" fmla="*/ 1625224 w 1738838"/>
              <a:gd name="connsiteY13" fmla="*/ 429569 h 1746413"/>
              <a:gd name="connsiteX14" fmla="*/ 873206 w 1738838"/>
              <a:gd name="connsiteY14" fmla="*/ 0 h 1746413"/>
              <a:gd name="connsiteX15" fmla="*/ 1422342 w 1738838"/>
              <a:gd name="connsiteY15" fmla="*/ 193144 h 1746413"/>
              <a:gd name="connsiteX16" fmla="*/ 1280053 w 1738838"/>
              <a:gd name="connsiteY16" fmla="*/ 286200 h 1746413"/>
              <a:gd name="connsiteX17" fmla="*/ 982492 w 1738838"/>
              <a:gd name="connsiteY17" fmla="*/ 113614 h 1746413"/>
              <a:gd name="connsiteX18" fmla="*/ 502067 w 1738838"/>
              <a:gd name="connsiteY18" fmla="*/ 134173 h 1746413"/>
              <a:gd name="connsiteX19" fmla="*/ 543725 w 1738838"/>
              <a:gd name="connsiteY19" fmla="*/ 185029 h 1746413"/>
              <a:gd name="connsiteX20" fmla="*/ 624878 w 1738838"/>
              <a:gd name="connsiteY20" fmla="*/ 175291 h 1746413"/>
              <a:gd name="connsiteX21" fmla="*/ 901880 w 1738838"/>
              <a:gd name="connsiteY21" fmla="*/ 253197 h 1746413"/>
              <a:gd name="connsiteX22" fmla="*/ 1012789 w 1738838"/>
              <a:gd name="connsiteY22" fmla="*/ 473393 h 1746413"/>
              <a:gd name="connsiteX23" fmla="*/ 869419 w 1738838"/>
              <a:gd name="connsiteY23" fmla="*/ 615681 h 1746413"/>
              <a:gd name="connsiteX24" fmla="*/ 674652 w 1738838"/>
              <a:gd name="connsiteY24" fmla="*/ 537774 h 1746413"/>
              <a:gd name="connsiteX25" fmla="*/ 253197 w 1738838"/>
              <a:gd name="connsiteY25" fmla="*/ 596745 h 1746413"/>
              <a:gd name="connsiteX26" fmla="*/ 325694 w 1738838"/>
              <a:gd name="connsiteY26" fmla="*/ 643814 h 1746413"/>
              <a:gd name="connsiteX27" fmla="*/ 542102 w 1738838"/>
              <a:gd name="connsiteY27" fmla="*/ 644896 h 1746413"/>
              <a:gd name="connsiteX28" fmla="*/ 645978 w 1738838"/>
              <a:gd name="connsiteY28" fmla="*/ 750395 h 1746413"/>
              <a:gd name="connsiteX29" fmla="*/ 300807 w 1738838"/>
              <a:gd name="connsiteY29" fmla="*/ 882404 h 1746413"/>
              <a:gd name="connsiteX30" fmla="*/ 0 w 1738838"/>
              <a:gd name="connsiteY30" fmla="*/ 875912 h 1746413"/>
              <a:gd name="connsiteX31" fmla="*/ 0 w 1738838"/>
              <a:gd name="connsiteY31" fmla="*/ 873206 h 1746413"/>
              <a:gd name="connsiteX32" fmla="*/ 873206 w 1738838"/>
              <a:gd name="connsiteY32" fmla="*/ 0 h 174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38838" h="1746413">
                <a:moveTo>
                  <a:pt x="868878" y="1143175"/>
                </a:moveTo>
                <a:cubicBezTo>
                  <a:pt x="1132355" y="1171849"/>
                  <a:pt x="1397454" y="1217295"/>
                  <a:pt x="1636044" y="1298448"/>
                </a:cubicBezTo>
                <a:cubicBezTo>
                  <a:pt x="1577073" y="1403406"/>
                  <a:pt x="1497543" y="1495379"/>
                  <a:pt x="1402324" y="1567876"/>
                </a:cubicBezTo>
                <a:cubicBezTo>
                  <a:pt x="1072301" y="1289791"/>
                  <a:pt x="868878" y="1143175"/>
                  <a:pt x="868878" y="1143175"/>
                </a:cubicBezTo>
                <a:close/>
                <a:moveTo>
                  <a:pt x="3246" y="947867"/>
                </a:moveTo>
                <a:cubicBezTo>
                  <a:pt x="18395" y="950572"/>
                  <a:pt x="33002" y="953818"/>
                  <a:pt x="47069" y="957605"/>
                </a:cubicBezTo>
                <a:cubicBezTo>
                  <a:pt x="522625" y="1092860"/>
                  <a:pt x="890519" y="1424506"/>
                  <a:pt x="1096106" y="1717739"/>
                </a:cubicBezTo>
                <a:cubicBezTo>
                  <a:pt x="1024692" y="1736133"/>
                  <a:pt x="950031" y="1746413"/>
                  <a:pt x="873206" y="1746413"/>
                </a:cubicBezTo>
                <a:cubicBezTo>
                  <a:pt x="416044" y="1746413"/>
                  <a:pt x="41117" y="1395291"/>
                  <a:pt x="3246" y="947867"/>
                </a:cubicBezTo>
                <a:close/>
                <a:moveTo>
                  <a:pt x="1625224" y="429569"/>
                </a:moveTo>
                <a:cubicBezTo>
                  <a:pt x="1683654" y="528576"/>
                  <a:pt x="1723148" y="640026"/>
                  <a:pt x="1738838" y="759050"/>
                </a:cubicBezTo>
                <a:cubicBezTo>
                  <a:pt x="1646323" y="843990"/>
                  <a:pt x="1402864" y="1016035"/>
                  <a:pt x="1124780" y="1050119"/>
                </a:cubicBezTo>
                <a:cubicBezTo>
                  <a:pt x="816399" y="1087991"/>
                  <a:pt x="474474" y="984115"/>
                  <a:pt x="474474" y="984115"/>
                </a:cubicBezTo>
                <a:cubicBezTo>
                  <a:pt x="755263" y="960310"/>
                  <a:pt x="1153995" y="892682"/>
                  <a:pt x="1625224" y="429569"/>
                </a:cubicBezTo>
                <a:close/>
                <a:moveTo>
                  <a:pt x="873206" y="0"/>
                </a:moveTo>
                <a:cubicBezTo>
                  <a:pt x="1080958" y="0"/>
                  <a:pt x="1271397" y="72497"/>
                  <a:pt x="1422342" y="193144"/>
                </a:cubicBezTo>
                <a:cubicBezTo>
                  <a:pt x="1372027" y="222900"/>
                  <a:pt x="1325499" y="256444"/>
                  <a:pt x="1280053" y="286200"/>
                </a:cubicBezTo>
                <a:cubicBezTo>
                  <a:pt x="1199982" y="219654"/>
                  <a:pt x="1092860" y="149863"/>
                  <a:pt x="982492" y="113614"/>
                </a:cubicBezTo>
                <a:cubicBezTo>
                  <a:pt x="822350" y="62217"/>
                  <a:pt x="622714" y="67086"/>
                  <a:pt x="502067" y="134173"/>
                </a:cubicBezTo>
                <a:lnTo>
                  <a:pt x="543725" y="185029"/>
                </a:lnTo>
                <a:lnTo>
                  <a:pt x="624878" y="175291"/>
                </a:lnTo>
                <a:cubicBezTo>
                  <a:pt x="729836" y="166093"/>
                  <a:pt x="826138" y="194767"/>
                  <a:pt x="901880" y="253197"/>
                </a:cubicBezTo>
                <a:cubicBezTo>
                  <a:pt x="996018" y="312710"/>
                  <a:pt x="1052284" y="398191"/>
                  <a:pt x="1012789" y="473393"/>
                </a:cubicBezTo>
                <a:cubicBezTo>
                  <a:pt x="982492" y="525872"/>
                  <a:pt x="938129" y="579433"/>
                  <a:pt x="869419" y="615681"/>
                </a:cubicBezTo>
                <a:cubicBezTo>
                  <a:pt x="807202" y="584302"/>
                  <a:pt x="744985" y="552923"/>
                  <a:pt x="674652" y="537774"/>
                </a:cubicBezTo>
                <a:cubicBezTo>
                  <a:pt x="506395" y="493951"/>
                  <a:pt x="367353" y="541020"/>
                  <a:pt x="253197" y="596745"/>
                </a:cubicBezTo>
                <a:cubicBezTo>
                  <a:pt x="269428" y="614599"/>
                  <a:pt x="298643" y="633535"/>
                  <a:pt x="325694" y="643814"/>
                </a:cubicBezTo>
                <a:cubicBezTo>
                  <a:pt x="385747" y="627583"/>
                  <a:pt x="473393" y="623255"/>
                  <a:pt x="542102" y="644896"/>
                </a:cubicBezTo>
                <a:cubicBezTo>
                  <a:pt x="596745" y="669783"/>
                  <a:pt x="649765" y="706031"/>
                  <a:pt x="645978" y="750395"/>
                </a:cubicBezTo>
                <a:cubicBezTo>
                  <a:pt x="607566" y="852648"/>
                  <a:pt x="445259" y="878076"/>
                  <a:pt x="300807" y="882404"/>
                </a:cubicBezTo>
                <a:cubicBezTo>
                  <a:pt x="205047" y="886191"/>
                  <a:pt x="101712" y="879699"/>
                  <a:pt x="0" y="875912"/>
                </a:cubicBezTo>
                <a:cubicBezTo>
                  <a:pt x="0" y="874830"/>
                  <a:pt x="0" y="874289"/>
                  <a:pt x="0" y="873206"/>
                </a:cubicBezTo>
                <a:cubicBezTo>
                  <a:pt x="0" y="391158"/>
                  <a:pt x="391157" y="0"/>
                  <a:pt x="873206" y="0"/>
                </a:cubicBezTo>
                <a:close/>
              </a:path>
            </a:pathLst>
          </a:custGeom>
          <a:solidFill>
            <a:schemeClr val="tx2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9C3C46BF-D427-D0A2-5E30-F90A8C1FCE4B}"/>
              </a:ext>
            </a:extLst>
          </p:cNvPr>
          <p:cNvSpPr/>
          <p:nvPr userDrawn="1"/>
        </p:nvSpPr>
        <p:spPr>
          <a:xfrm>
            <a:off x="2030605" y="1015690"/>
            <a:ext cx="1674752" cy="440078"/>
          </a:xfrm>
          <a:custGeom>
            <a:avLst/>
            <a:gdLst>
              <a:gd name="connsiteX0" fmla="*/ 1238936 w 3373761"/>
              <a:gd name="connsiteY0" fmla="*/ 554546 h 887274"/>
              <a:gd name="connsiteX1" fmla="*/ 1238936 w 3373761"/>
              <a:gd name="connsiteY1" fmla="*/ 554802 h 887274"/>
              <a:gd name="connsiteX2" fmla="*/ 1204175 w 3373761"/>
              <a:gd name="connsiteY2" fmla="*/ 571250 h 887274"/>
              <a:gd name="connsiteX3" fmla="*/ 1161570 w 3373761"/>
              <a:gd name="connsiteY3" fmla="*/ 579433 h 887274"/>
              <a:gd name="connsiteX4" fmla="*/ 1069055 w 3373761"/>
              <a:gd name="connsiteY4" fmla="*/ 592418 h 887274"/>
              <a:gd name="connsiteX5" fmla="*/ 1026315 w 3373761"/>
              <a:gd name="connsiteY5" fmla="*/ 602697 h 887274"/>
              <a:gd name="connsiteX6" fmla="*/ 989526 w 3373761"/>
              <a:gd name="connsiteY6" fmla="*/ 621092 h 887274"/>
              <a:gd name="connsiteX7" fmla="*/ 964639 w 3373761"/>
              <a:gd name="connsiteY7" fmla="*/ 651389 h 887274"/>
              <a:gd name="connsiteX8" fmla="*/ 955441 w 3373761"/>
              <a:gd name="connsiteY8" fmla="*/ 696835 h 887274"/>
              <a:gd name="connsiteX9" fmla="*/ 968967 w 3373761"/>
              <a:gd name="connsiteY9" fmla="*/ 735788 h 887274"/>
              <a:gd name="connsiteX10" fmla="*/ 1001428 w 3373761"/>
              <a:gd name="connsiteY10" fmla="*/ 760675 h 887274"/>
              <a:gd name="connsiteX11" fmla="*/ 1043086 w 3373761"/>
              <a:gd name="connsiteY11" fmla="*/ 773659 h 887274"/>
              <a:gd name="connsiteX12" fmla="*/ 1083663 w 3373761"/>
              <a:gd name="connsiteY12" fmla="*/ 777447 h 887274"/>
              <a:gd name="connsiteX13" fmla="*/ 1133437 w 3373761"/>
              <a:gd name="connsiteY13" fmla="*/ 771495 h 887274"/>
              <a:gd name="connsiteX14" fmla="*/ 1183752 w 3373761"/>
              <a:gd name="connsiteY14" fmla="*/ 750937 h 887274"/>
              <a:gd name="connsiteX15" fmla="*/ 1223246 w 3373761"/>
              <a:gd name="connsiteY15" fmla="*/ 713606 h 887274"/>
              <a:gd name="connsiteX16" fmla="*/ 1238936 w 3373761"/>
              <a:gd name="connsiteY16" fmla="*/ 658422 h 887274"/>
              <a:gd name="connsiteX17" fmla="*/ 1238936 w 3373761"/>
              <a:gd name="connsiteY17" fmla="*/ 554802 h 887274"/>
              <a:gd name="connsiteX18" fmla="*/ 1239477 w 3373761"/>
              <a:gd name="connsiteY18" fmla="*/ 554546 h 887274"/>
              <a:gd name="connsiteX19" fmla="*/ 3072993 w 3373761"/>
              <a:gd name="connsiteY19" fmla="*/ 332187 h 887274"/>
              <a:gd name="connsiteX20" fmla="*/ 3006448 w 3373761"/>
              <a:gd name="connsiteY20" fmla="*/ 345172 h 887274"/>
              <a:gd name="connsiteX21" fmla="*/ 2955051 w 3373761"/>
              <a:gd name="connsiteY21" fmla="*/ 380338 h 887274"/>
              <a:gd name="connsiteX22" fmla="*/ 2920967 w 3373761"/>
              <a:gd name="connsiteY22" fmla="*/ 433358 h 887274"/>
              <a:gd name="connsiteX23" fmla="*/ 2906900 w 3373761"/>
              <a:gd name="connsiteY23" fmla="*/ 499362 h 887274"/>
              <a:gd name="connsiteX24" fmla="*/ 3231512 w 3373761"/>
              <a:gd name="connsiteY24" fmla="*/ 499362 h 887274"/>
              <a:gd name="connsiteX25" fmla="*/ 3217446 w 3373761"/>
              <a:gd name="connsiteY25" fmla="*/ 436063 h 887274"/>
              <a:gd name="connsiteX26" fmla="*/ 3185525 w 3373761"/>
              <a:gd name="connsiteY26" fmla="*/ 383043 h 887274"/>
              <a:gd name="connsiteX27" fmla="*/ 3136833 w 3373761"/>
              <a:gd name="connsiteY27" fmla="*/ 346254 h 887274"/>
              <a:gd name="connsiteX28" fmla="*/ 3072993 w 3373761"/>
              <a:gd name="connsiteY28" fmla="*/ 332187 h 887274"/>
              <a:gd name="connsiteX29" fmla="*/ 2180851 w 3373761"/>
              <a:gd name="connsiteY29" fmla="*/ 240213 h 887274"/>
              <a:gd name="connsiteX30" fmla="*/ 2692115 w 3373761"/>
              <a:gd name="connsiteY30" fmla="*/ 240213 h 887274"/>
              <a:gd name="connsiteX31" fmla="*/ 2692115 w 3373761"/>
              <a:gd name="connsiteY31" fmla="*/ 337597 h 887274"/>
              <a:gd name="connsiteX32" fmla="*/ 2331796 w 3373761"/>
              <a:gd name="connsiteY32" fmla="*/ 760133 h 887274"/>
              <a:gd name="connsiteX33" fmla="*/ 2710510 w 3373761"/>
              <a:gd name="connsiteY33" fmla="*/ 760133 h 887274"/>
              <a:gd name="connsiteX34" fmla="*/ 2710510 w 3373761"/>
              <a:gd name="connsiteY34" fmla="*/ 869960 h 887274"/>
              <a:gd name="connsiteX35" fmla="*/ 2156505 w 3373761"/>
              <a:gd name="connsiteY35" fmla="*/ 869960 h 887274"/>
              <a:gd name="connsiteX36" fmla="*/ 2156505 w 3373761"/>
              <a:gd name="connsiteY36" fmla="*/ 772577 h 887274"/>
              <a:gd name="connsiteX37" fmla="*/ 2504922 w 3373761"/>
              <a:gd name="connsiteY37" fmla="*/ 349499 h 887274"/>
              <a:gd name="connsiteX38" fmla="*/ 2180851 w 3373761"/>
              <a:gd name="connsiteY38" fmla="*/ 349499 h 887274"/>
              <a:gd name="connsiteX39" fmla="*/ 1123699 w 3373761"/>
              <a:gd name="connsiteY39" fmla="*/ 223442 h 887274"/>
              <a:gd name="connsiteX40" fmla="*/ 1215131 w 3373761"/>
              <a:gd name="connsiteY40" fmla="*/ 233180 h 887274"/>
              <a:gd name="connsiteX41" fmla="*/ 1296284 w 3373761"/>
              <a:gd name="connsiteY41" fmla="*/ 265101 h 887274"/>
              <a:gd name="connsiteX42" fmla="*/ 1354173 w 3373761"/>
              <a:gd name="connsiteY42" fmla="*/ 321908 h 887274"/>
              <a:gd name="connsiteX43" fmla="*/ 1376355 w 3373761"/>
              <a:gd name="connsiteY43" fmla="*/ 406307 h 887274"/>
              <a:gd name="connsiteX44" fmla="*/ 1376355 w 3373761"/>
              <a:gd name="connsiteY44" fmla="*/ 729837 h 887274"/>
              <a:gd name="connsiteX45" fmla="*/ 1378519 w 3373761"/>
              <a:gd name="connsiteY45" fmla="*/ 729837 h 887274"/>
              <a:gd name="connsiteX46" fmla="*/ 1385011 w 3373761"/>
              <a:gd name="connsiteY46" fmla="*/ 766626 h 887274"/>
              <a:gd name="connsiteX47" fmla="*/ 1410980 w 3373761"/>
              <a:gd name="connsiteY47" fmla="*/ 777447 h 887274"/>
              <a:gd name="connsiteX48" fmla="*/ 1425588 w 3373761"/>
              <a:gd name="connsiteY48" fmla="*/ 777447 h 887274"/>
              <a:gd name="connsiteX49" fmla="*/ 1445064 w 3373761"/>
              <a:gd name="connsiteY49" fmla="*/ 775283 h 887274"/>
              <a:gd name="connsiteX50" fmla="*/ 1445064 w 3373761"/>
              <a:gd name="connsiteY50" fmla="*/ 871584 h 887274"/>
              <a:gd name="connsiteX51" fmla="*/ 1426129 w 3373761"/>
              <a:gd name="connsiteY51" fmla="*/ 876994 h 887274"/>
              <a:gd name="connsiteX52" fmla="*/ 1402324 w 3373761"/>
              <a:gd name="connsiteY52" fmla="*/ 882405 h 887274"/>
              <a:gd name="connsiteX53" fmla="*/ 1377978 w 3373761"/>
              <a:gd name="connsiteY53" fmla="*/ 886192 h 887274"/>
              <a:gd name="connsiteX54" fmla="*/ 1357419 w 3373761"/>
              <a:gd name="connsiteY54" fmla="*/ 887274 h 887274"/>
              <a:gd name="connsiteX55" fmla="*/ 1286545 w 3373761"/>
              <a:gd name="connsiteY55" fmla="*/ 869961 h 887274"/>
              <a:gd name="connsiteX56" fmla="*/ 1249756 w 3373761"/>
              <a:gd name="connsiteY56" fmla="*/ 810449 h 887274"/>
              <a:gd name="connsiteX57" fmla="*/ 1148044 w 3373761"/>
              <a:gd name="connsiteY57" fmla="*/ 868879 h 887274"/>
              <a:gd name="connsiteX58" fmla="*/ 1031725 w 3373761"/>
              <a:gd name="connsiteY58" fmla="*/ 887274 h 887274"/>
              <a:gd name="connsiteX59" fmla="*/ 950031 w 3373761"/>
              <a:gd name="connsiteY59" fmla="*/ 875912 h 887274"/>
              <a:gd name="connsiteX60" fmla="*/ 881322 w 3373761"/>
              <a:gd name="connsiteY60" fmla="*/ 841828 h 887274"/>
              <a:gd name="connsiteX61" fmla="*/ 833712 w 3373761"/>
              <a:gd name="connsiteY61" fmla="*/ 784480 h 887274"/>
              <a:gd name="connsiteX62" fmla="*/ 815858 w 3373761"/>
              <a:gd name="connsiteY62" fmla="*/ 703327 h 887274"/>
              <a:gd name="connsiteX63" fmla="*/ 836958 w 3373761"/>
              <a:gd name="connsiteY63" fmla="*/ 608107 h 887274"/>
              <a:gd name="connsiteX64" fmla="*/ 893224 w 3373761"/>
              <a:gd name="connsiteY64" fmla="*/ 550759 h 887274"/>
              <a:gd name="connsiteX65" fmla="*/ 971131 w 3373761"/>
              <a:gd name="connsiteY65" fmla="*/ 521003 h 887274"/>
              <a:gd name="connsiteX66" fmla="*/ 1058235 w 3373761"/>
              <a:gd name="connsiteY66" fmla="*/ 506937 h 887274"/>
              <a:gd name="connsiteX67" fmla="*/ 1130191 w 3373761"/>
              <a:gd name="connsiteY67" fmla="*/ 496657 h 887274"/>
              <a:gd name="connsiteX68" fmla="*/ 1190244 w 3373761"/>
              <a:gd name="connsiteY68" fmla="*/ 486378 h 887274"/>
              <a:gd name="connsiteX69" fmla="*/ 1231903 w 3373761"/>
              <a:gd name="connsiteY69" fmla="*/ 463655 h 887274"/>
              <a:gd name="connsiteX70" fmla="*/ 1247051 w 3373761"/>
              <a:gd name="connsiteY70" fmla="*/ 418209 h 887274"/>
              <a:gd name="connsiteX71" fmla="*/ 1234066 w 3373761"/>
              <a:gd name="connsiteY71" fmla="*/ 374387 h 887274"/>
              <a:gd name="connsiteX72" fmla="*/ 1202146 w 3373761"/>
              <a:gd name="connsiteY72" fmla="*/ 348418 h 887274"/>
              <a:gd name="connsiteX73" fmla="*/ 1159947 w 3373761"/>
              <a:gd name="connsiteY73" fmla="*/ 335974 h 887274"/>
              <a:gd name="connsiteX74" fmla="*/ 1116124 w 3373761"/>
              <a:gd name="connsiteY74" fmla="*/ 332728 h 887274"/>
              <a:gd name="connsiteX75" fmla="*/ 1019823 w 3373761"/>
              <a:gd name="connsiteY75" fmla="*/ 357074 h 887274"/>
              <a:gd name="connsiteX76" fmla="*/ 977082 w 3373761"/>
              <a:gd name="connsiteY76" fmla="*/ 432817 h 887274"/>
              <a:gd name="connsiteX77" fmla="*/ 838040 w 3373761"/>
              <a:gd name="connsiteY77" fmla="*/ 432817 h 887274"/>
              <a:gd name="connsiteX78" fmla="*/ 867255 w 3373761"/>
              <a:gd name="connsiteY78" fmla="*/ 331646 h 887274"/>
              <a:gd name="connsiteX79" fmla="*/ 932177 w 3373761"/>
              <a:gd name="connsiteY79" fmla="*/ 267265 h 887274"/>
              <a:gd name="connsiteX80" fmla="*/ 1021446 w 3373761"/>
              <a:gd name="connsiteY80" fmla="*/ 233180 h 887274"/>
              <a:gd name="connsiteX81" fmla="*/ 1123699 w 3373761"/>
              <a:gd name="connsiteY81" fmla="*/ 223442 h 887274"/>
              <a:gd name="connsiteX82" fmla="*/ 3074075 w 3373761"/>
              <a:gd name="connsiteY82" fmla="*/ 222901 h 887274"/>
              <a:gd name="connsiteX83" fmla="*/ 3207166 w 3373761"/>
              <a:gd name="connsiteY83" fmla="*/ 253739 h 887274"/>
              <a:gd name="connsiteX84" fmla="*/ 3305091 w 3373761"/>
              <a:gd name="connsiteY84" fmla="*/ 335974 h 887274"/>
              <a:gd name="connsiteX85" fmla="*/ 3361898 w 3373761"/>
              <a:gd name="connsiteY85" fmla="*/ 453376 h 887274"/>
              <a:gd name="connsiteX86" fmla="*/ 3371095 w 3373761"/>
              <a:gd name="connsiteY86" fmla="*/ 590254 h 887274"/>
              <a:gd name="connsiteX87" fmla="*/ 2907982 w 3373761"/>
              <a:gd name="connsiteY87" fmla="*/ 590254 h 887274"/>
              <a:gd name="connsiteX88" fmla="*/ 2907982 w 3373761"/>
              <a:gd name="connsiteY88" fmla="*/ 590795 h 887274"/>
              <a:gd name="connsiteX89" fmla="*/ 2918262 w 3373761"/>
              <a:gd name="connsiteY89" fmla="*/ 661668 h 887274"/>
              <a:gd name="connsiteX90" fmla="*/ 2949099 w 3373761"/>
              <a:gd name="connsiteY90" fmla="*/ 721181 h 887274"/>
              <a:gd name="connsiteX91" fmla="*/ 3001578 w 3373761"/>
              <a:gd name="connsiteY91" fmla="*/ 761757 h 887274"/>
              <a:gd name="connsiteX92" fmla="*/ 3077321 w 3373761"/>
              <a:gd name="connsiteY92" fmla="*/ 776906 h 887274"/>
              <a:gd name="connsiteX93" fmla="*/ 3175246 w 3373761"/>
              <a:gd name="connsiteY93" fmla="*/ 750937 h 887274"/>
              <a:gd name="connsiteX94" fmla="*/ 3230430 w 3373761"/>
              <a:gd name="connsiteY94" fmla="*/ 672489 h 887274"/>
              <a:gd name="connsiteX95" fmla="*/ 3361898 w 3373761"/>
              <a:gd name="connsiteY95" fmla="*/ 672489 h 887274"/>
              <a:gd name="connsiteX96" fmla="*/ 3324027 w 3373761"/>
              <a:gd name="connsiteY96" fmla="*/ 763921 h 887274"/>
              <a:gd name="connsiteX97" fmla="*/ 3259645 w 3373761"/>
              <a:gd name="connsiteY97" fmla="*/ 831549 h 887274"/>
              <a:gd name="connsiteX98" fmla="*/ 3175246 w 3373761"/>
              <a:gd name="connsiteY98" fmla="*/ 873207 h 887274"/>
              <a:gd name="connsiteX99" fmla="*/ 3077321 w 3373761"/>
              <a:gd name="connsiteY99" fmla="*/ 887274 h 887274"/>
              <a:gd name="connsiteX100" fmla="*/ 2945853 w 3373761"/>
              <a:gd name="connsiteY100" fmla="*/ 862928 h 887274"/>
              <a:gd name="connsiteX101" fmla="*/ 2849011 w 3373761"/>
              <a:gd name="connsiteY101" fmla="*/ 794759 h 887274"/>
              <a:gd name="connsiteX102" fmla="*/ 2789498 w 3373761"/>
              <a:gd name="connsiteY102" fmla="*/ 689801 h 887274"/>
              <a:gd name="connsiteX103" fmla="*/ 2769481 w 3373761"/>
              <a:gd name="connsiteY103" fmla="*/ 555628 h 887274"/>
              <a:gd name="connsiteX104" fmla="*/ 2790581 w 3373761"/>
              <a:gd name="connsiteY104" fmla="*/ 428489 h 887274"/>
              <a:gd name="connsiteX105" fmla="*/ 2851716 w 3373761"/>
              <a:gd name="connsiteY105" fmla="*/ 322449 h 887274"/>
              <a:gd name="connsiteX106" fmla="*/ 2947476 w 3373761"/>
              <a:gd name="connsiteY106" fmla="*/ 249952 h 887274"/>
              <a:gd name="connsiteX107" fmla="*/ 3074075 w 3373761"/>
              <a:gd name="connsiteY107" fmla="*/ 222901 h 887274"/>
              <a:gd name="connsiteX108" fmla="*/ 1845419 w 3373761"/>
              <a:gd name="connsiteY108" fmla="*/ 222901 h 887274"/>
              <a:gd name="connsiteX109" fmla="*/ 2008807 w 3373761"/>
              <a:gd name="connsiteY109" fmla="*/ 276462 h 887274"/>
              <a:gd name="connsiteX110" fmla="*/ 2068319 w 3373761"/>
              <a:gd name="connsiteY110" fmla="*/ 437145 h 887274"/>
              <a:gd name="connsiteX111" fmla="*/ 2068319 w 3373761"/>
              <a:gd name="connsiteY111" fmla="*/ 869420 h 887274"/>
              <a:gd name="connsiteX112" fmla="*/ 1929277 w 3373761"/>
              <a:gd name="connsiteY112" fmla="*/ 869420 h 887274"/>
              <a:gd name="connsiteX113" fmla="*/ 1929277 w 3373761"/>
              <a:gd name="connsiteY113" fmla="*/ 473934 h 887274"/>
              <a:gd name="connsiteX114" fmla="*/ 1897357 w 3373761"/>
              <a:gd name="connsiteY114" fmla="*/ 366271 h 887274"/>
              <a:gd name="connsiteX115" fmla="*/ 1805925 w 3373761"/>
              <a:gd name="connsiteY115" fmla="*/ 332728 h 887274"/>
              <a:gd name="connsiteX116" fmla="*/ 1742625 w 3373761"/>
              <a:gd name="connsiteY116" fmla="*/ 345713 h 887274"/>
              <a:gd name="connsiteX117" fmla="*/ 1695016 w 3373761"/>
              <a:gd name="connsiteY117" fmla="*/ 380879 h 887274"/>
              <a:gd name="connsiteX118" fmla="*/ 1664719 w 3373761"/>
              <a:gd name="connsiteY118" fmla="*/ 433899 h 887274"/>
              <a:gd name="connsiteX119" fmla="*/ 1653898 w 3373761"/>
              <a:gd name="connsiteY119" fmla="*/ 498280 h 887274"/>
              <a:gd name="connsiteX120" fmla="*/ 1653898 w 3373761"/>
              <a:gd name="connsiteY120" fmla="*/ 869961 h 887274"/>
              <a:gd name="connsiteX121" fmla="*/ 1514856 w 3373761"/>
              <a:gd name="connsiteY121" fmla="*/ 869961 h 887274"/>
              <a:gd name="connsiteX122" fmla="*/ 1514856 w 3373761"/>
              <a:gd name="connsiteY122" fmla="*/ 240214 h 887274"/>
              <a:gd name="connsiteX123" fmla="*/ 1515938 w 3373761"/>
              <a:gd name="connsiteY123" fmla="*/ 240214 h 887274"/>
              <a:gd name="connsiteX124" fmla="*/ 1647406 w 3373761"/>
              <a:gd name="connsiteY124" fmla="*/ 240214 h 887274"/>
              <a:gd name="connsiteX125" fmla="*/ 1647406 w 3373761"/>
              <a:gd name="connsiteY125" fmla="*/ 332728 h 887274"/>
              <a:gd name="connsiteX126" fmla="*/ 1649570 w 3373761"/>
              <a:gd name="connsiteY126" fmla="*/ 334892 h 887274"/>
              <a:gd name="connsiteX127" fmla="*/ 1732346 w 3373761"/>
              <a:gd name="connsiteY127" fmla="*/ 252657 h 887274"/>
              <a:gd name="connsiteX128" fmla="*/ 1845419 w 3373761"/>
              <a:gd name="connsiteY128" fmla="*/ 222901 h 887274"/>
              <a:gd name="connsiteX129" fmla="*/ 0 w 3373761"/>
              <a:gd name="connsiteY129" fmla="*/ 0 h 887274"/>
              <a:gd name="connsiteX130" fmla="*/ 152568 w 3373761"/>
              <a:gd name="connsiteY130" fmla="*/ 0 h 887274"/>
              <a:gd name="connsiteX131" fmla="*/ 152568 w 3373761"/>
              <a:gd name="connsiteY131" fmla="*/ 346253 h 887274"/>
              <a:gd name="connsiteX132" fmla="*/ 548053 w 3373761"/>
              <a:gd name="connsiteY132" fmla="*/ 346253 h 887274"/>
              <a:gd name="connsiteX133" fmla="*/ 548053 w 3373761"/>
              <a:gd name="connsiteY133" fmla="*/ 0 h 887274"/>
              <a:gd name="connsiteX134" fmla="*/ 700621 w 3373761"/>
              <a:gd name="connsiteY134" fmla="*/ 0 h 887274"/>
              <a:gd name="connsiteX135" fmla="*/ 700621 w 3373761"/>
              <a:gd name="connsiteY135" fmla="*/ 869960 h 887274"/>
              <a:gd name="connsiteX136" fmla="*/ 548053 w 3373761"/>
              <a:gd name="connsiteY136" fmla="*/ 869960 h 887274"/>
              <a:gd name="connsiteX137" fmla="*/ 548053 w 3373761"/>
              <a:gd name="connsiteY137" fmla="*/ 477721 h 887274"/>
              <a:gd name="connsiteX138" fmla="*/ 152568 w 3373761"/>
              <a:gd name="connsiteY138" fmla="*/ 477721 h 887274"/>
              <a:gd name="connsiteX139" fmla="*/ 152568 w 3373761"/>
              <a:gd name="connsiteY139" fmla="*/ 869960 h 887274"/>
              <a:gd name="connsiteX140" fmla="*/ 0 w 3373761"/>
              <a:gd name="connsiteY140" fmla="*/ 869960 h 88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3373761" h="887274">
                <a:moveTo>
                  <a:pt x="1238936" y="554546"/>
                </a:moveTo>
                <a:lnTo>
                  <a:pt x="1238936" y="554802"/>
                </a:lnTo>
                <a:lnTo>
                  <a:pt x="1204175" y="571250"/>
                </a:lnTo>
                <a:cubicBezTo>
                  <a:pt x="1191191" y="575376"/>
                  <a:pt x="1176989" y="578081"/>
                  <a:pt x="1161570" y="579433"/>
                </a:cubicBezTo>
                <a:cubicBezTo>
                  <a:pt x="1130732" y="582138"/>
                  <a:pt x="1099894" y="586467"/>
                  <a:pt x="1069055" y="592418"/>
                </a:cubicBezTo>
                <a:cubicBezTo>
                  <a:pt x="1054448" y="595123"/>
                  <a:pt x="1040381" y="598369"/>
                  <a:pt x="1026315" y="602697"/>
                </a:cubicBezTo>
                <a:cubicBezTo>
                  <a:pt x="1012248" y="607025"/>
                  <a:pt x="1000346" y="613518"/>
                  <a:pt x="989526" y="621092"/>
                </a:cubicBezTo>
                <a:cubicBezTo>
                  <a:pt x="978705" y="628666"/>
                  <a:pt x="970590" y="638945"/>
                  <a:pt x="964639" y="651389"/>
                </a:cubicBezTo>
                <a:cubicBezTo>
                  <a:pt x="958687" y="663832"/>
                  <a:pt x="955441" y="678981"/>
                  <a:pt x="955441" y="696835"/>
                </a:cubicBezTo>
                <a:cubicBezTo>
                  <a:pt x="955441" y="712524"/>
                  <a:pt x="959770" y="725509"/>
                  <a:pt x="968967" y="735788"/>
                </a:cubicBezTo>
                <a:cubicBezTo>
                  <a:pt x="977623" y="746608"/>
                  <a:pt x="988444" y="754724"/>
                  <a:pt x="1001428" y="760675"/>
                </a:cubicBezTo>
                <a:cubicBezTo>
                  <a:pt x="1013872" y="766626"/>
                  <a:pt x="1027938" y="770954"/>
                  <a:pt x="1043086" y="773659"/>
                </a:cubicBezTo>
                <a:cubicBezTo>
                  <a:pt x="1058235" y="776365"/>
                  <a:pt x="1071760" y="777447"/>
                  <a:pt x="1083663" y="777447"/>
                </a:cubicBezTo>
                <a:cubicBezTo>
                  <a:pt x="1098811" y="777447"/>
                  <a:pt x="1115583" y="775283"/>
                  <a:pt x="1133437" y="771495"/>
                </a:cubicBezTo>
                <a:cubicBezTo>
                  <a:pt x="1151290" y="767708"/>
                  <a:pt x="1168062" y="760675"/>
                  <a:pt x="1183752" y="750937"/>
                </a:cubicBezTo>
                <a:cubicBezTo>
                  <a:pt x="1199441" y="741198"/>
                  <a:pt x="1212967" y="728755"/>
                  <a:pt x="1223246" y="713606"/>
                </a:cubicBezTo>
                <a:cubicBezTo>
                  <a:pt x="1233526" y="698458"/>
                  <a:pt x="1238936" y="680063"/>
                  <a:pt x="1238936" y="658422"/>
                </a:cubicBezTo>
                <a:lnTo>
                  <a:pt x="1238936" y="554802"/>
                </a:lnTo>
                <a:lnTo>
                  <a:pt x="1239477" y="554546"/>
                </a:lnTo>
                <a:close/>
                <a:moveTo>
                  <a:pt x="3072993" y="332187"/>
                </a:moveTo>
                <a:cubicBezTo>
                  <a:pt x="3048647" y="332187"/>
                  <a:pt x="3026466" y="336515"/>
                  <a:pt x="3006448" y="345172"/>
                </a:cubicBezTo>
                <a:cubicBezTo>
                  <a:pt x="2986430" y="353828"/>
                  <a:pt x="2969658" y="365730"/>
                  <a:pt x="2955051" y="380338"/>
                </a:cubicBezTo>
                <a:cubicBezTo>
                  <a:pt x="2940984" y="395486"/>
                  <a:pt x="2929623" y="412799"/>
                  <a:pt x="2920967" y="433358"/>
                </a:cubicBezTo>
                <a:cubicBezTo>
                  <a:pt x="2912310" y="453917"/>
                  <a:pt x="2907982" y="475557"/>
                  <a:pt x="2906900" y="499362"/>
                </a:cubicBezTo>
                <a:lnTo>
                  <a:pt x="3231512" y="499362"/>
                </a:lnTo>
                <a:cubicBezTo>
                  <a:pt x="3229889" y="477721"/>
                  <a:pt x="3225020" y="456081"/>
                  <a:pt x="3217446" y="436063"/>
                </a:cubicBezTo>
                <a:cubicBezTo>
                  <a:pt x="3209871" y="416045"/>
                  <a:pt x="3199051" y="398192"/>
                  <a:pt x="3185525" y="383043"/>
                </a:cubicBezTo>
                <a:cubicBezTo>
                  <a:pt x="3172000" y="367894"/>
                  <a:pt x="3155769" y="355992"/>
                  <a:pt x="3136833" y="346254"/>
                </a:cubicBezTo>
                <a:cubicBezTo>
                  <a:pt x="3117898" y="337056"/>
                  <a:pt x="3096257" y="332187"/>
                  <a:pt x="3072993" y="332187"/>
                </a:cubicBezTo>
                <a:close/>
                <a:moveTo>
                  <a:pt x="2180851" y="240213"/>
                </a:moveTo>
                <a:lnTo>
                  <a:pt x="2692115" y="240213"/>
                </a:lnTo>
                <a:lnTo>
                  <a:pt x="2692115" y="337597"/>
                </a:lnTo>
                <a:lnTo>
                  <a:pt x="2331796" y="760133"/>
                </a:lnTo>
                <a:lnTo>
                  <a:pt x="2710510" y="760133"/>
                </a:lnTo>
                <a:lnTo>
                  <a:pt x="2710510" y="869960"/>
                </a:lnTo>
                <a:lnTo>
                  <a:pt x="2156505" y="869960"/>
                </a:lnTo>
                <a:lnTo>
                  <a:pt x="2156505" y="772577"/>
                </a:lnTo>
                <a:lnTo>
                  <a:pt x="2504922" y="349499"/>
                </a:lnTo>
                <a:lnTo>
                  <a:pt x="2180851" y="349499"/>
                </a:lnTo>
                <a:close/>
                <a:moveTo>
                  <a:pt x="1123699" y="223442"/>
                </a:moveTo>
                <a:cubicBezTo>
                  <a:pt x="1154537" y="223442"/>
                  <a:pt x="1184834" y="226688"/>
                  <a:pt x="1215131" y="233180"/>
                </a:cubicBezTo>
                <a:cubicBezTo>
                  <a:pt x="1244887" y="239673"/>
                  <a:pt x="1271938" y="250493"/>
                  <a:pt x="1296284" y="265101"/>
                </a:cubicBezTo>
                <a:cubicBezTo>
                  <a:pt x="1320089" y="279708"/>
                  <a:pt x="1339565" y="298644"/>
                  <a:pt x="1354173" y="321908"/>
                </a:cubicBezTo>
                <a:cubicBezTo>
                  <a:pt x="1368781" y="345172"/>
                  <a:pt x="1376355" y="373305"/>
                  <a:pt x="1376355" y="406307"/>
                </a:cubicBezTo>
                <a:lnTo>
                  <a:pt x="1376355" y="729837"/>
                </a:lnTo>
                <a:lnTo>
                  <a:pt x="1378519" y="729837"/>
                </a:lnTo>
                <a:cubicBezTo>
                  <a:pt x="1378519" y="747150"/>
                  <a:pt x="1380683" y="759052"/>
                  <a:pt x="1385011" y="766626"/>
                </a:cubicBezTo>
                <a:cubicBezTo>
                  <a:pt x="1389339" y="773659"/>
                  <a:pt x="1397996" y="777447"/>
                  <a:pt x="1410980" y="777447"/>
                </a:cubicBezTo>
                <a:lnTo>
                  <a:pt x="1425588" y="777447"/>
                </a:lnTo>
                <a:cubicBezTo>
                  <a:pt x="1431539" y="777447"/>
                  <a:pt x="1438031" y="776906"/>
                  <a:pt x="1445064" y="775283"/>
                </a:cubicBezTo>
                <a:lnTo>
                  <a:pt x="1445064" y="871584"/>
                </a:lnTo>
                <a:cubicBezTo>
                  <a:pt x="1440195" y="873207"/>
                  <a:pt x="1433703" y="874830"/>
                  <a:pt x="1426129" y="876994"/>
                </a:cubicBezTo>
                <a:cubicBezTo>
                  <a:pt x="1418554" y="879158"/>
                  <a:pt x="1410439" y="880781"/>
                  <a:pt x="1402324" y="882405"/>
                </a:cubicBezTo>
                <a:cubicBezTo>
                  <a:pt x="1394209" y="884028"/>
                  <a:pt x="1386093" y="885110"/>
                  <a:pt x="1377978" y="886192"/>
                </a:cubicBezTo>
                <a:cubicBezTo>
                  <a:pt x="1369863" y="887274"/>
                  <a:pt x="1362829" y="887274"/>
                  <a:pt x="1357419" y="887274"/>
                </a:cubicBezTo>
                <a:cubicBezTo>
                  <a:pt x="1328745" y="887274"/>
                  <a:pt x="1305481" y="881323"/>
                  <a:pt x="1286545" y="869961"/>
                </a:cubicBezTo>
                <a:cubicBezTo>
                  <a:pt x="1267610" y="858600"/>
                  <a:pt x="1255707" y="838582"/>
                  <a:pt x="1249756" y="810449"/>
                </a:cubicBezTo>
                <a:cubicBezTo>
                  <a:pt x="1222164" y="837500"/>
                  <a:pt x="1188080" y="856977"/>
                  <a:pt x="1148044" y="868879"/>
                </a:cubicBezTo>
                <a:cubicBezTo>
                  <a:pt x="1108009" y="880781"/>
                  <a:pt x="1069055" y="887274"/>
                  <a:pt x="1031725" y="887274"/>
                </a:cubicBezTo>
                <a:cubicBezTo>
                  <a:pt x="1003051" y="887274"/>
                  <a:pt x="976000" y="883487"/>
                  <a:pt x="950031" y="875912"/>
                </a:cubicBezTo>
                <a:cubicBezTo>
                  <a:pt x="924062" y="868338"/>
                  <a:pt x="901339" y="856977"/>
                  <a:pt x="881322" y="841828"/>
                </a:cubicBezTo>
                <a:cubicBezTo>
                  <a:pt x="861304" y="826679"/>
                  <a:pt x="845614" y="807744"/>
                  <a:pt x="833712" y="784480"/>
                </a:cubicBezTo>
                <a:cubicBezTo>
                  <a:pt x="821809" y="761216"/>
                  <a:pt x="815858" y="734165"/>
                  <a:pt x="815858" y="703327"/>
                </a:cubicBezTo>
                <a:cubicBezTo>
                  <a:pt x="815858" y="664373"/>
                  <a:pt x="822891" y="632453"/>
                  <a:pt x="836958" y="608107"/>
                </a:cubicBezTo>
                <a:cubicBezTo>
                  <a:pt x="851024" y="583761"/>
                  <a:pt x="869960" y="564826"/>
                  <a:pt x="893224" y="550759"/>
                </a:cubicBezTo>
                <a:cubicBezTo>
                  <a:pt x="916488" y="537234"/>
                  <a:pt x="942457" y="526954"/>
                  <a:pt x="971131" y="521003"/>
                </a:cubicBezTo>
                <a:cubicBezTo>
                  <a:pt x="999805" y="515052"/>
                  <a:pt x="1029020" y="510183"/>
                  <a:pt x="1058235" y="506937"/>
                </a:cubicBezTo>
                <a:cubicBezTo>
                  <a:pt x="1083122" y="502067"/>
                  <a:pt x="1107468" y="498821"/>
                  <a:pt x="1130191" y="496657"/>
                </a:cubicBezTo>
                <a:cubicBezTo>
                  <a:pt x="1152913" y="494493"/>
                  <a:pt x="1172931" y="491247"/>
                  <a:pt x="1190244" y="486378"/>
                </a:cubicBezTo>
                <a:cubicBezTo>
                  <a:pt x="1207557" y="481509"/>
                  <a:pt x="1221623" y="473934"/>
                  <a:pt x="1231903" y="463655"/>
                </a:cubicBezTo>
                <a:cubicBezTo>
                  <a:pt x="1242182" y="453376"/>
                  <a:pt x="1247051" y="438227"/>
                  <a:pt x="1247051" y="418209"/>
                </a:cubicBezTo>
                <a:cubicBezTo>
                  <a:pt x="1247051" y="400356"/>
                  <a:pt x="1242723" y="385748"/>
                  <a:pt x="1234066" y="374387"/>
                </a:cubicBezTo>
                <a:cubicBezTo>
                  <a:pt x="1225410" y="363025"/>
                  <a:pt x="1215131" y="354369"/>
                  <a:pt x="1202146" y="348418"/>
                </a:cubicBezTo>
                <a:cubicBezTo>
                  <a:pt x="1189703" y="342466"/>
                  <a:pt x="1175636" y="338138"/>
                  <a:pt x="1159947" y="335974"/>
                </a:cubicBezTo>
                <a:cubicBezTo>
                  <a:pt x="1144257" y="333810"/>
                  <a:pt x="1129650" y="332728"/>
                  <a:pt x="1116124" y="332728"/>
                </a:cubicBezTo>
                <a:cubicBezTo>
                  <a:pt x="1077171" y="332728"/>
                  <a:pt x="1045251" y="340843"/>
                  <a:pt x="1019823" y="357074"/>
                </a:cubicBezTo>
                <a:cubicBezTo>
                  <a:pt x="994395" y="373305"/>
                  <a:pt x="980328" y="398733"/>
                  <a:pt x="977082" y="432817"/>
                </a:cubicBezTo>
                <a:lnTo>
                  <a:pt x="838040" y="432817"/>
                </a:lnTo>
                <a:cubicBezTo>
                  <a:pt x="840745" y="392240"/>
                  <a:pt x="850483" y="358697"/>
                  <a:pt x="867255" y="331646"/>
                </a:cubicBezTo>
                <a:cubicBezTo>
                  <a:pt x="884568" y="305136"/>
                  <a:pt x="906208" y="283495"/>
                  <a:pt x="932177" y="267265"/>
                </a:cubicBezTo>
                <a:cubicBezTo>
                  <a:pt x="958687" y="251034"/>
                  <a:pt x="988444" y="239673"/>
                  <a:pt x="1021446" y="233180"/>
                </a:cubicBezTo>
                <a:cubicBezTo>
                  <a:pt x="1054448" y="226688"/>
                  <a:pt x="1088532" y="223442"/>
                  <a:pt x="1123699" y="223442"/>
                </a:cubicBezTo>
                <a:close/>
                <a:moveTo>
                  <a:pt x="3074075" y="222901"/>
                </a:moveTo>
                <a:cubicBezTo>
                  <a:pt x="3123849" y="222901"/>
                  <a:pt x="3168212" y="233180"/>
                  <a:pt x="3207166" y="253739"/>
                </a:cubicBezTo>
                <a:cubicBezTo>
                  <a:pt x="3246660" y="274298"/>
                  <a:pt x="3279122" y="301890"/>
                  <a:pt x="3305091" y="335974"/>
                </a:cubicBezTo>
                <a:cubicBezTo>
                  <a:pt x="3331060" y="370059"/>
                  <a:pt x="3349995" y="409012"/>
                  <a:pt x="3361898" y="453376"/>
                </a:cubicBezTo>
                <a:cubicBezTo>
                  <a:pt x="3373800" y="497739"/>
                  <a:pt x="3376505" y="543185"/>
                  <a:pt x="3371095" y="590254"/>
                </a:cubicBezTo>
                <a:lnTo>
                  <a:pt x="2907982" y="590254"/>
                </a:lnTo>
                <a:lnTo>
                  <a:pt x="2907982" y="590795"/>
                </a:lnTo>
                <a:cubicBezTo>
                  <a:pt x="2907982" y="615141"/>
                  <a:pt x="2911228" y="638945"/>
                  <a:pt x="2918262" y="661668"/>
                </a:cubicBezTo>
                <a:cubicBezTo>
                  <a:pt x="2925295" y="684391"/>
                  <a:pt x="2935574" y="704409"/>
                  <a:pt x="2949099" y="721181"/>
                </a:cubicBezTo>
                <a:cubicBezTo>
                  <a:pt x="2963166" y="738493"/>
                  <a:pt x="2980479" y="752019"/>
                  <a:pt x="3001578" y="761757"/>
                </a:cubicBezTo>
                <a:cubicBezTo>
                  <a:pt x="3022678" y="772036"/>
                  <a:pt x="3048106" y="776906"/>
                  <a:pt x="3077321" y="776906"/>
                </a:cubicBezTo>
                <a:cubicBezTo>
                  <a:pt x="3117898" y="776906"/>
                  <a:pt x="3150359" y="768249"/>
                  <a:pt x="3175246" y="750937"/>
                </a:cubicBezTo>
                <a:cubicBezTo>
                  <a:pt x="3200133" y="733624"/>
                  <a:pt x="3218528" y="707114"/>
                  <a:pt x="3230430" y="672489"/>
                </a:cubicBezTo>
                <a:lnTo>
                  <a:pt x="3361898" y="672489"/>
                </a:lnTo>
                <a:cubicBezTo>
                  <a:pt x="3354324" y="706573"/>
                  <a:pt x="3341880" y="736870"/>
                  <a:pt x="3324027" y="763921"/>
                </a:cubicBezTo>
                <a:cubicBezTo>
                  <a:pt x="3306173" y="790431"/>
                  <a:pt x="3284532" y="813154"/>
                  <a:pt x="3259645" y="831549"/>
                </a:cubicBezTo>
                <a:cubicBezTo>
                  <a:pt x="3234217" y="849943"/>
                  <a:pt x="3206084" y="863469"/>
                  <a:pt x="3175246" y="873207"/>
                </a:cubicBezTo>
                <a:cubicBezTo>
                  <a:pt x="3143867" y="882405"/>
                  <a:pt x="3111405" y="887274"/>
                  <a:pt x="3077321" y="887274"/>
                </a:cubicBezTo>
                <a:cubicBezTo>
                  <a:pt x="3027547" y="887274"/>
                  <a:pt x="2983725" y="879158"/>
                  <a:pt x="2945853" y="862928"/>
                </a:cubicBezTo>
                <a:cubicBezTo>
                  <a:pt x="2907441" y="846697"/>
                  <a:pt x="2875521" y="823974"/>
                  <a:pt x="2849011" y="794759"/>
                </a:cubicBezTo>
                <a:cubicBezTo>
                  <a:pt x="2822501" y="765544"/>
                  <a:pt x="2802483" y="730378"/>
                  <a:pt x="2789498" y="689801"/>
                </a:cubicBezTo>
                <a:cubicBezTo>
                  <a:pt x="2775973" y="649225"/>
                  <a:pt x="2769481" y="604320"/>
                  <a:pt x="2769481" y="555628"/>
                </a:cubicBezTo>
                <a:cubicBezTo>
                  <a:pt x="2769481" y="510724"/>
                  <a:pt x="2776514" y="468524"/>
                  <a:pt x="2790581" y="428489"/>
                </a:cubicBezTo>
                <a:cubicBezTo>
                  <a:pt x="2804647" y="388453"/>
                  <a:pt x="2825206" y="352746"/>
                  <a:pt x="2851716" y="322449"/>
                </a:cubicBezTo>
                <a:cubicBezTo>
                  <a:pt x="2878226" y="292152"/>
                  <a:pt x="2910146" y="267806"/>
                  <a:pt x="2947476" y="249952"/>
                </a:cubicBezTo>
                <a:cubicBezTo>
                  <a:pt x="2984807" y="232098"/>
                  <a:pt x="3027006" y="222901"/>
                  <a:pt x="3074075" y="222901"/>
                </a:cubicBezTo>
                <a:close/>
                <a:moveTo>
                  <a:pt x="1845419" y="222901"/>
                </a:moveTo>
                <a:cubicBezTo>
                  <a:pt x="1914670" y="222901"/>
                  <a:pt x="1968772" y="240755"/>
                  <a:pt x="2008807" y="276462"/>
                </a:cubicBezTo>
                <a:cubicBezTo>
                  <a:pt x="2048302" y="312169"/>
                  <a:pt x="2068319" y="365730"/>
                  <a:pt x="2068319" y="437145"/>
                </a:cubicBezTo>
                <a:lnTo>
                  <a:pt x="2068319" y="869420"/>
                </a:lnTo>
                <a:lnTo>
                  <a:pt x="1929277" y="869420"/>
                </a:lnTo>
                <a:lnTo>
                  <a:pt x="1929277" y="473934"/>
                </a:lnTo>
                <a:cubicBezTo>
                  <a:pt x="1927654" y="424161"/>
                  <a:pt x="1916834" y="388453"/>
                  <a:pt x="1897357" y="366271"/>
                </a:cubicBezTo>
                <a:cubicBezTo>
                  <a:pt x="1877880" y="344090"/>
                  <a:pt x="1847583" y="332728"/>
                  <a:pt x="1805925" y="332728"/>
                </a:cubicBezTo>
                <a:cubicBezTo>
                  <a:pt x="1782120" y="332728"/>
                  <a:pt x="1761020" y="337056"/>
                  <a:pt x="1742625" y="345713"/>
                </a:cubicBezTo>
                <a:cubicBezTo>
                  <a:pt x="1723690" y="354369"/>
                  <a:pt x="1708000" y="366271"/>
                  <a:pt x="1695016" y="380879"/>
                </a:cubicBezTo>
                <a:cubicBezTo>
                  <a:pt x="1682031" y="396027"/>
                  <a:pt x="1671752" y="413340"/>
                  <a:pt x="1664719" y="433899"/>
                </a:cubicBezTo>
                <a:cubicBezTo>
                  <a:pt x="1657685" y="454458"/>
                  <a:pt x="1653898" y="475557"/>
                  <a:pt x="1653898" y="498280"/>
                </a:cubicBezTo>
                <a:lnTo>
                  <a:pt x="1653898" y="869961"/>
                </a:lnTo>
                <a:lnTo>
                  <a:pt x="1514856" y="869961"/>
                </a:lnTo>
                <a:lnTo>
                  <a:pt x="1514856" y="240214"/>
                </a:lnTo>
                <a:lnTo>
                  <a:pt x="1515938" y="240214"/>
                </a:lnTo>
                <a:lnTo>
                  <a:pt x="1647406" y="240214"/>
                </a:lnTo>
                <a:lnTo>
                  <a:pt x="1647406" y="332728"/>
                </a:lnTo>
                <a:lnTo>
                  <a:pt x="1649570" y="334892"/>
                </a:lnTo>
                <a:cubicBezTo>
                  <a:pt x="1670670" y="300267"/>
                  <a:pt x="1698262" y="272675"/>
                  <a:pt x="1732346" y="252657"/>
                </a:cubicBezTo>
                <a:cubicBezTo>
                  <a:pt x="1766430" y="232639"/>
                  <a:pt x="1804302" y="222901"/>
                  <a:pt x="1845419" y="222901"/>
                </a:cubicBezTo>
                <a:close/>
                <a:moveTo>
                  <a:pt x="0" y="0"/>
                </a:moveTo>
                <a:lnTo>
                  <a:pt x="152568" y="0"/>
                </a:lnTo>
                <a:lnTo>
                  <a:pt x="152568" y="346253"/>
                </a:lnTo>
                <a:lnTo>
                  <a:pt x="548053" y="346253"/>
                </a:lnTo>
                <a:lnTo>
                  <a:pt x="548053" y="0"/>
                </a:lnTo>
                <a:lnTo>
                  <a:pt x="700621" y="0"/>
                </a:lnTo>
                <a:lnTo>
                  <a:pt x="700621" y="869960"/>
                </a:lnTo>
                <a:lnTo>
                  <a:pt x="548053" y="869960"/>
                </a:lnTo>
                <a:lnTo>
                  <a:pt x="548053" y="477721"/>
                </a:lnTo>
                <a:lnTo>
                  <a:pt x="152568" y="477721"/>
                </a:lnTo>
                <a:lnTo>
                  <a:pt x="152568" y="869960"/>
                </a:lnTo>
                <a:lnTo>
                  <a:pt x="0" y="869960"/>
                </a:lnTo>
                <a:close/>
              </a:path>
            </a:pathLst>
          </a:custGeom>
          <a:solidFill>
            <a:schemeClr val="tx1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Holder 2">
            <a:extLst>
              <a:ext uri="{FF2B5EF4-FFF2-40B4-BE49-F238E27FC236}">
                <a16:creationId xmlns:a16="http://schemas.microsoft.com/office/drawing/2014/main" id="{EB29061E-14FE-84B7-D0DE-0284E88A1A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941" y="3673475"/>
            <a:ext cx="11315357" cy="4572000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88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Hier is ruimte voor </a:t>
            </a:r>
            <a:br>
              <a:rPr lang="nl-NL" dirty="0"/>
            </a:br>
            <a:r>
              <a:rPr lang="nl-NL" dirty="0"/>
              <a:t>een langere titel </a:t>
            </a:r>
            <a:br>
              <a:rPr lang="nl-NL" dirty="0"/>
            </a:br>
            <a:r>
              <a:rPr lang="nl-NL" dirty="0"/>
              <a:t>over drie regels</a:t>
            </a:r>
            <a:endParaRPr dirty="0"/>
          </a:p>
        </p:txBody>
      </p:sp>
      <p:sp>
        <p:nvSpPr>
          <p:cNvPr id="6" name="Tijdelijke aanduiding voor tekst 20">
            <a:extLst>
              <a:ext uri="{FF2B5EF4-FFF2-40B4-BE49-F238E27FC236}">
                <a16:creationId xmlns:a16="http://schemas.microsoft.com/office/drawing/2014/main" id="{8D62DA18-4959-F677-3B09-051A8DCFAA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8932864"/>
            <a:ext cx="11315700" cy="1379656"/>
          </a:xfrm>
        </p:spPr>
        <p:txBody>
          <a:bodyPr anchor="b" anchorCtr="0"/>
          <a:lstStyle>
            <a:lvl1pPr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800" dirty="0" err="1"/>
              <a:t>Hier</a:t>
            </a:r>
            <a:r>
              <a:rPr lang="en-US" sz="4800" dirty="0"/>
              <a:t> is </a:t>
            </a:r>
            <a:r>
              <a:rPr lang="en-US" sz="4800" dirty="0" err="1"/>
              <a:t>ruimte</a:t>
            </a:r>
            <a:r>
              <a:rPr lang="en-US" sz="4800" dirty="0"/>
              <a:t> </a:t>
            </a:r>
            <a:br>
              <a:rPr lang="en-US" sz="4800" dirty="0"/>
            </a:br>
            <a:r>
              <a:rPr lang="en-US" sz="4800" dirty="0" err="1"/>
              <a:t>voor</a:t>
            </a:r>
            <a:r>
              <a:rPr lang="en-US" sz="4800" dirty="0"/>
              <a:t> </a:t>
            </a:r>
            <a:r>
              <a:rPr lang="en-US" sz="4800" dirty="0" err="1"/>
              <a:t>een</a:t>
            </a:r>
            <a:r>
              <a:rPr lang="en-US" sz="4800" dirty="0"/>
              <a:t> </a:t>
            </a:r>
            <a:r>
              <a:rPr lang="en-US" sz="4800" dirty="0" err="1"/>
              <a:t>ondertitel</a:t>
            </a:r>
            <a:endParaRPr lang="en-US" dirty="0"/>
          </a:p>
        </p:txBody>
      </p:sp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1F59468-30BE-4212-2EA5-BBB13AF3F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48663" y="975149"/>
            <a:ext cx="3627910" cy="254153"/>
          </a:xfrm>
        </p:spPr>
        <p:txBody>
          <a:bodyPr/>
          <a:lstStyle>
            <a:lvl1pPr algn="r">
              <a:defRPr sz="1600" b="1">
                <a:latin typeface="+mn-lt"/>
              </a:defRPr>
            </a:lvl1pPr>
            <a:lvl2pPr algn="r">
              <a:defRPr sz="1600" b="1">
                <a:latin typeface="+mn-lt"/>
              </a:defRPr>
            </a:lvl2pPr>
            <a:lvl3pPr algn="r">
              <a:defRPr sz="1600" b="1">
                <a:latin typeface="+mn-lt"/>
              </a:defRPr>
            </a:lvl3pPr>
            <a:lvl4pPr algn="r">
              <a:defRPr sz="1600" b="1">
                <a:latin typeface="+mn-lt"/>
              </a:defRPr>
            </a:lvl4pPr>
            <a:lvl5pPr algn="r">
              <a:defRPr sz="1600" b="1">
                <a:latin typeface="+mn-lt"/>
              </a:defRPr>
            </a:lvl5pPr>
          </a:lstStyle>
          <a:p>
            <a:pPr lvl="0"/>
            <a:r>
              <a:rPr lang="nl-NL" dirty="0"/>
              <a:t>Kenniscentrum</a:t>
            </a:r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F6322CF3-50CA-7A79-036D-6ED8FFC01A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48663" y="1222142"/>
            <a:ext cx="3627910" cy="254153"/>
          </a:xfrm>
        </p:spPr>
        <p:txBody>
          <a:bodyPr/>
          <a:lstStyle>
            <a:lvl1pPr algn="r">
              <a:defRPr sz="1600" b="0">
                <a:latin typeface="+mn-lt"/>
              </a:defRPr>
            </a:lvl1pPr>
            <a:lvl2pPr algn="r">
              <a:defRPr sz="1600" b="0">
                <a:latin typeface="+mn-lt"/>
              </a:defRPr>
            </a:lvl2pPr>
            <a:lvl3pPr algn="r">
              <a:defRPr sz="1600" b="0">
                <a:latin typeface="+mn-lt"/>
              </a:defRPr>
            </a:lvl3pPr>
            <a:lvl4pPr algn="r">
              <a:defRPr sz="1600" b="0">
                <a:latin typeface="+mn-lt"/>
              </a:defRPr>
            </a:lvl4pPr>
            <a:lvl5pPr algn="r">
              <a:defRPr sz="1600" b="0">
                <a:latin typeface="+mn-lt"/>
              </a:defRPr>
            </a:lvl5pPr>
            <a:lvl6pPr>
              <a:defRPr b="0"/>
            </a:lvl6pPr>
          </a:lstStyle>
          <a:p>
            <a:pPr lvl="2"/>
            <a:r>
              <a:rPr lang="nl-NL" dirty="0"/>
              <a:t>Kunst &amp; Samenleving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4CC42B1-A669-6DCF-42B7-000A9D1CAD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290511" y="1007863"/>
            <a:ext cx="10537" cy="432000"/>
          </a:xfrm>
          <a:custGeom>
            <a:avLst/>
            <a:gdLst>
              <a:gd name="connsiteX0" fmla="*/ 0 w 10537"/>
              <a:gd name="connsiteY0" fmla="*/ 0 h 432000"/>
              <a:gd name="connsiteX1" fmla="*/ 10537 w 10537"/>
              <a:gd name="connsiteY1" fmla="*/ 0 h 432000"/>
              <a:gd name="connsiteX2" fmla="*/ 10537 w 10537"/>
              <a:gd name="connsiteY2" fmla="*/ 432000 h 432000"/>
              <a:gd name="connsiteX3" fmla="*/ 0 w 10537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37" h="432000">
                <a:moveTo>
                  <a:pt x="0" y="0"/>
                </a:moveTo>
                <a:lnTo>
                  <a:pt x="10537" y="0"/>
                </a:lnTo>
                <a:lnTo>
                  <a:pt x="10537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pPr lvl="0"/>
            <a:r>
              <a:rPr lang="nl-NL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575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e- titleslide - small img righ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10">
            <a:extLst>
              <a:ext uri="{FF2B5EF4-FFF2-40B4-BE49-F238E27FC236}">
                <a16:creationId xmlns:a16="http://schemas.microsoft.com/office/drawing/2014/main" id="{08FF4484-021D-BD89-51F0-B384D890E06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436600" y="0"/>
            <a:ext cx="66738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BFAB9EDC-B866-97EA-BE81-DD08C5528358}"/>
              </a:ext>
            </a:extLst>
          </p:cNvPr>
          <p:cNvSpPr/>
          <p:nvPr userDrawn="1"/>
        </p:nvSpPr>
        <p:spPr>
          <a:xfrm>
            <a:off x="1019148" y="795338"/>
            <a:ext cx="863168" cy="866202"/>
          </a:xfrm>
          <a:custGeom>
            <a:avLst/>
            <a:gdLst>
              <a:gd name="connsiteX0" fmla="*/ 868878 w 1738838"/>
              <a:gd name="connsiteY0" fmla="*/ 1143175 h 1746413"/>
              <a:gd name="connsiteX1" fmla="*/ 1636044 w 1738838"/>
              <a:gd name="connsiteY1" fmla="*/ 1298448 h 1746413"/>
              <a:gd name="connsiteX2" fmla="*/ 1402324 w 1738838"/>
              <a:gd name="connsiteY2" fmla="*/ 1567876 h 1746413"/>
              <a:gd name="connsiteX3" fmla="*/ 868878 w 1738838"/>
              <a:gd name="connsiteY3" fmla="*/ 1143175 h 1746413"/>
              <a:gd name="connsiteX4" fmla="*/ 3246 w 1738838"/>
              <a:gd name="connsiteY4" fmla="*/ 947867 h 1746413"/>
              <a:gd name="connsiteX5" fmla="*/ 47069 w 1738838"/>
              <a:gd name="connsiteY5" fmla="*/ 957605 h 1746413"/>
              <a:gd name="connsiteX6" fmla="*/ 1096106 w 1738838"/>
              <a:gd name="connsiteY6" fmla="*/ 1717739 h 1746413"/>
              <a:gd name="connsiteX7" fmla="*/ 873206 w 1738838"/>
              <a:gd name="connsiteY7" fmla="*/ 1746413 h 1746413"/>
              <a:gd name="connsiteX8" fmla="*/ 3246 w 1738838"/>
              <a:gd name="connsiteY8" fmla="*/ 947867 h 1746413"/>
              <a:gd name="connsiteX9" fmla="*/ 1625224 w 1738838"/>
              <a:gd name="connsiteY9" fmla="*/ 429569 h 1746413"/>
              <a:gd name="connsiteX10" fmla="*/ 1738838 w 1738838"/>
              <a:gd name="connsiteY10" fmla="*/ 759050 h 1746413"/>
              <a:gd name="connsiteX11" fmla="*/ 1124780 w 1738838"/>
              <a:gd name="connsiteY11" fmla="*/ 1050119 h 1746413"/>
              <a:gd name="connsiteX12" fmla="*/ 474474 w 1738838"/>
              <a:gd name="connsiteY12" fmla="*/ 984115 h 1746413"/>
              <a:gd name="connsiteX13" fmla="*/ 1625224 w 1738838"/>
              <a:gd name="connsiteY13" fmla="*/ 429569 h 1746413"/>
              <a:gd name="connsiteX14" fmla="*/ 873206 w 1738838"/>
              <a:gd name="connsiteY14" fmla="*/ 0 h 1746413"/>
              <a:gd name="connsiteX15" fmla="*/ 1422342 w 1738838"/>
              <a:gd name="connsiteY15" fmla="*/ 193144 h 1746413"/>
              <a:gd name="connsiteX16" fmla="*/ 1280053 w 1738838"/>
              <a:gd name="connsiteY16" fmla="*/ 286200 h 1746413"/>
              <a:gd name="connsiteX17" fmla="*/ 982492 w 1738838"/>
              <a:gd name="connsiteY17" fmla="*/ 113614 h 1746413"/>
              <a:gd name="connsiteX18" fmla="*/ 502067 w 1738838"/>
              <a:gd name="connsiteY18" fmla="*/ 134173 h 1746413"/>
              <a:gd name="connsiteX19" fmla="*/ 543725 w 1738838"/>
              <a:gd name="connsiteY19" fmla="*/ 185029 h 1746413"/>
              <a:gd name="connsiteX20" fmla="*/ 624878 w 1738838"/>
              <a:gd name="connsiteY20" fmla="*/ 175291 h 1746413"/>
              <a:gd name="connsiteX21" fmla="*/ 901880 w 1738838"/>
              <a:gd name="connsiteY21" fmla="*/ 253197 h 1746413"/>
              <a:gd name="connsiteX22" fmla="*/ 1012789 w 1738838"/>
              <a:gd name="connsiteY22" fmla="*/ 473393 h 1746413"/>
              <a:gd name="connsiteX23" fmla="*/ 869419 w 1738838"/>
              <a:gd name="connsiteY23" fmla="*/ 615681 h 1746413"/>
              <a:gd name="connsiteX24" fmla="*/ 674652 w 1738838"/>
              <a:gd name="connsiteY24" fmla="*/ 537774 h 1746413"/>
              <a:gd name="connsiteX25" fmla="*/ 253197 w 1738838"/>
              <a:gd name="connsiteY25" fmla="*/ 596745 h 1746413"/>
              <a:gd name="connsiteX26" fmla="*/ 325694 w 1738838"/>
              <a:gd name="connsiteY26" fmla="*/ 643814 h 1746413"/>
              <a:gd name="connsiteX27" fmla="*/ 542102 w 1738838"/>
              <a:gd name="connsiteY27" fmla="*/ 644896 h 1746413"/>
              <a:gd name="connsiteX28" fmla="*/ 645978 w 1738838"/>
              <a:gd name="connsiteY28" fmla="*/ 750395 h 1746413"/>
              <a:gd name="connsiteX29" fmla="*/ 300807 w 1738838"/>
              <a:gd name="connsiteY29" fmla="*/ 882404 h 1746413"/>
              <a:gd name="connsiteX30" fmla="*/ 0 w 1738838"/>
              <a:gd name="connsiteY30" fmla="*/ 875912 h 1746413"/>
              <a:gd name="connsiteX31" fmla="*/ 0 w 1738838"/>
              <a:gd name="connsiteY31" fmla="*/ 873206 h 1746413"/>
              <a:gd name="connsiteX32" fmla="*/ 873206 w 1738838"/>
              <a:gd name="connsiteY32" fmla="*/ 0 h 174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38838" h="1746413">
                <a:moveTo>
                  <a:pt x="868878" y="1143175"/>
                </a:moveTo>
                <a:cubicBezTo>
                  <a:pt x="1132355" y="1171849"/>
                  <a:pt x="1397454" y="1217295"/>
                  <a:pt x="1636044" y="1298448"/>
                </a:cubicBezTo>
                <a:cubicBezTo>
                  <a:pt x="1577073" y="1403406"/>
                  <a:pt x="1497543" y="1495379"/>
                  <a:pt x="1402324" y="1567876"/>
                </a:cubicBezTo>
                <a:cubicBezTo>
                  <a:pt x="1072301" y="1289791"/>
                  <a:pt x="868878" y="1143175"/>
                  <a:pt x="868878" y="1143175"/>
                </a:cubicBezTo>
                <a:close/>
                <a:moveTo>
                  <a:pt x="3246" y="947867"/>
                </a:moveTo>
                <a:cubicBezTo>
                  <a:pt x="18395" y="950572"/>
                  <a:pt x="33002" y="953818"/>
                  <a:pt x="47069" y="957605"/>
                </a:cubicBezTo>
                <a:cubicBezTo>
                  <a:pt x="522625" y="1092860"/>
                  <a:pt x="890519" y="1424506"/>
                  <a:pt x="1096106" y="1717739"/>
                </a:cubicBezTo>
                <a:cubicBezTo>
                  <a:pt x="1024692" y="1736133"/>
                  <a:pt x="950031" y="1746413"/>
                  <a:pt x="873206" y="1746413"/>
                </a:cubicBezTo>
                <a:cubicBezTo>
                  <a:pt x="416044" y="1746413"/>
                  <a:pt x="41117" y="1395291"/>
                  <a:pt x="3246" y="947867"/>
                </a:cubicBezTo>
                <a:close/>
                <a:moveTo>
                  <a:pt x="1625224" y="429569"/>
                </a:moveTo>
                <a:cubicBezTo>
                  <a:pt x="1683654" y="528576"/>
                  <a:pt x="1723148" y="640026"/>
                  <a:pt x="1738838" y="759050"/>
                </a:cubicBezTo>
                <a:cubicBezTo>
                  <a:pt x="1646323" y="843990"/>
                  <a:pt x="1402864" y="1016035"/>
                  <a:pt x="1124780" y="1050119"/>
                </a:cubicBezTo>
                <a:cubicBezTo>
                  <a:pt x="816399" y="1087991"/>
                  <a:pt x="474474" y="984115"/>
                  <a:pt x="474474" y="984115"/>
                </a:cubicBezTo>
                <a:cubicBezTo>
                  <a:pt x="755263" y="960310"/>
                  <a:pt x="1153995" y="892682"/>
                  <a:pt x="1625224" y="429569"/>
                </a:cubicBezTo>
                <a:close/>
                <a:moveTo>
                  <a:pt x="873206" y="0"/>
                </a:moveTo>
                <a:cubicBezTo>
                  <a:pt x="1080958" y="0"/>
                  <a:pt x="1271397" y="72497"/>
                  <a:pt x="1422342" y="193144"/>
                </a:cubicBezTo>
                <a:cubicBezTo>
                  <a:pt x="1372027" y="222900"/>
                  <a:pt x="1325499" y="256444"/>
                  <a:pt x="1280053" y="286200"/>
                </a:cubicBezTo>
                <a:cubicBezTo>
                  <a:pt x="1199982" y="219654"/>
                  <a:pt x="1092860" y="149863"/>
                  <a:pt x="982492" y="113614"/>
                </a:cubicBezTo>
                <a:cubicBezTo>
                  <a:pt x="822350" y="62217"/>
                  <a:pt x="622714" y="67086"/>
                  <a:pt x="502067" y="134173"/>
                </a:cubicBezTo>
                <a:lnTo>
                  <a:pt x="543725" y="185029"/>
                </a:lnTo>
                <a:lnTo>
                  <a:pt x="624878" y="175291"/>
                </a:lnTo>
                <a:cubicBezTo>
                  <a:pt x="729836" y="166093"/>
                  <a:pt x="826138" y="194767"/>
                  <a:pt x="901880" y="253197"/>
                </a:cubicBezTo>
                <a:cubicBezTo>
                  <a:pt x="996018" y="312710"/>
                  <a:pt x="1052284" y="398191"/>
                  <a:pt x="1012789" y="473393"/>
                </a:cubicBezTo>
                <a:cubicBezTo>
                  <a:pt x="982492" y="525872"/>
                  <a:pt x="938129" y="579433"/>
                  <a:pt x="869419" y="615681"/>
                </a:cubicBezTo>
                <a:cubicBezTo>
                  <a:pt x="807202" y="584302"/>
                  <a:pt x="744985" y="552923"/>
                  <a:pt x="674652" y="537774"/>
                </a:cubicBezTo>
                <a:cubicBezTo>
                  <a:pt x="506395" y="493951"/>
                  <a:pt x="367353" y="541020"/>
                  <a:pt x="253197" y="596745"/>
                </a:cubicBezTo>
                <a:cubicBezTo>
                  <a:pt x="269428" y="614599"/>
                  <a:pt x="298643" y="633535"/>
                  <a:pt x="325694" y="643814"/>
                </a:cubicBezTo>
                <a:cubicBezTo>
                  <a:pt x="385747" y="627583"/>
                  <a:pt x="473393" y="623255"/>
                  <a:pt x="542102" y="644896"/>
                </a:cubicBezTo>
                <a:cubicBezTo>
                  <a:pt x="596745" y="669783"/>
                  <a:pt x="649765" y="706031"/>
                  <a:pt x="645978" y="750395"/>
                </a:cubicBezTo>
                <a:cubicBezTo>
                  <a:pt x="607566" y="852648"/>
                  <a:pt x="445259" y="878076"/>
                  <a:pt x="300807" y="882404"/>
                </a:cubicBezTo>
                <a:cubicBezTo>
                  <a:pt x="205047" y="886191"/>
                  <a:pt x="101712" y="879699"/>
                  <a:pt x="0" y="875912"/>
                </a:cubicBezTo>
                <a:cubicBezTo>
                  <a:pt x="0" y="874830"/>
                  <a:pt x="0" y="874289"/>
                  <a:pt x="0" y="873206"/>
                </a:cubicBezTo>
                <a:cubicBezTo>
                  <a:pt x="0" y="391158"/>
                  <a:pt x="391157" y="0"/>
                  <a:pt x="873206" y="0"/>
                </a:cubicBezTo>
                <a:close/>
              </a:path>
            </a:pathLst>
          </a:custGeom>
          <a:solidFill>
            <a:schemeClr val="tx2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9C3C46BF-D427-D0A2-5E30-F90A8C1FCE4B}"/>
              </a:ext>
            </a:extLst>
          </p:cNvPr>
          <p:cNvSpPr/>
          <p:nvPr userDrawn="1"/>
        </p:nvSpPr>
        <p:spPr>
          <a:xfrm>
            <a:off x="2030605" y="1015690"/>
            <a:ext cx="1674752" cy="440078"/>
          </a:xfrm>
          <a:custGeom>
            <a:avLst/>
            <a:gdLst>
              <a:gd name="connsiteX0" fmla="*/ 1238936 w 3373761"/>
              <a:gd name="connsiteY0" fmla="*/ 554546 h 887274"/>
              <a:gd name="connsiteX1" fmla="*/ 1238936 w 3373761"/>
              <a:gd name="connsiteY1" fmla="*/ 554802 h 887274"/>
              <a:gd name="connsiteX2" fmla="*/ 1204175 w 3373761"/>
              <a:gd name="connsiteY2" fmla="*/ 571250 h 887274"/>
              <a:gd name="connsiteX3" fmla="*/ 1161570 w 3373761"/>
              <a:gd name="connsiteY3" fmla="*/ 579433 h 887274"/>
              <a:gd name="connsiteX4" fmla="*/ 1069055 w 3373761"/>
              <a:gd name="connsiteY4" fmla="*/ 592418 h 887274"/>
              <a:gd name="connsiteX5" fmla="*/ 1026315 w 3373761"/>
              <a:gd name="connsiteY5" fmla="*/ 602697 h 887274"/>
              <a:gd name="connsiteX6" fmla="*/ 989526 w 3373761"/>
              <a:gd name="connsiteY6" fmla="*/ 621092 h 887274"/>
              <a:gd name="connsiteX7" fmla="*/ 964639 w 3373761"/>
              <a:gd name="connsiteY7" fmla="*/ 651389 h 887274"/>
              <a:gd name="connsiteX8" fmla="*/ 955441 w 3373761"/>
              <a:gd name="connsiteY8" fmla="*/ 696835 h 887274"/>
              <a:gd name="connsiteX9" fmla="*/ 968967 w 3373761"/>
              <a:gd name="connsiteY9" fmla="*/ 735788 h 887274"/>
              <a:gd name="connsiteX10" fmla="*/ 1001428 w 3373761"/>
              <a:gd name="connsiteY10" fmla="*/ 760675 h 887274"/>
              <a:gd name="connsiteX11" fmla="*/ 1043086 w 3373761"/>
              <a:gd name="connsiteY11" fmla="*/ 773659 h 887274"/>
              <a:gd name="connsiteX12" fmla="*/ 1083663 w 3373761"/>
              <a:gd name="connsiteY12" fmla="*/ 777447 h 887274"/>
              <a:gd name="connsiteX13" fmla="*/ 1133437 w 3373761"/>
              <a:gd name="connsiteY13" fmla="*/ 771495 h 887274"/>
              <a:gd name="connsiteX14" fmla="*/ 1183752 w 3373761"/>
              <a:gd name="connsiteY14" fmla="*/ 750937 h 887274"/>
              <a:gd name="connsiteX15" fmla="*/ 1223246 w 3373761"/>
              <a:gd name="connsiteY15" fmla="*/ 713606 h 887274"/>
              <a:gd name="connsiteX16" fmla="*/ 1238936 w 3373761"/>
              <a:gd name="connsiteY16" fmla="*/ 658422 h 887274"/>
              <a:gd name="connsiteX17" fmla="*/ 1238936 w 3373761"/>
              <a:gd name="connsiteY17" fmla="*/ 554802 h 887274"/>
              <a:gd name="connsiteX18" fmla="*/ 1239477 w 3373761"/>
              <a:gd name="connsiteY18" fmla="*/ 554546 h 887274"/>
              <a:gd name="connsiteX19" fmla="*/ 3072993 w 3373761"/>
              <a:gd name="connsiteY19" fmla="*/ 332187 h 887274"/>
              <a:gd name="connsiteX20" fmla="*/ 3006448 w 3373761"/>
              <a:gd name="connsiteY20" fmla="*/ 345172 h 887274"/>
              <a:gd name="connsiteX21" fmla="*/ 2955051 w 3373761"/>
              <a:gd name="connsiteY21" fmla="*/ 380338 h 887274"/>
              <a:gd name="connsiteX22" fmla="*/ 2920967 w 3373761"/>
              <a:gd name="connsiteY22" fmla="*/ 433358 h 887274"/>
              <a:gd name="connsiteX23" fmla="*/ 2906900 w 3373761"/>
              <a:gd name="connsiteY23" fmla="*/ 499362 h 887274"/>
              <a:gd name="connsiteX24" fmla="*/ 3231512 w 3373761"/>
              <a:gd name="connsiteY24" fmla="*/ 499362 h 887274"/>
              <a:gd name="connsiteX25" fmla="*/ 3217446 w 3373761"/>
              <a:gd name="connsiteY25" fmla="*/ 436063 h 887274"/>
              <a:gd name="connsiteX26" fmla="*/ 3185525 w 3373761"/>
              <a:gd name="connsiteY26" fmla="*/ 383043 h 887274"/>
              <a:gd name="connsiteX27" fmla="*/ 3136833 w 3373761"/>
              <a:gd name="connsiteY27" fmla="*/ 346254 h 887274"/>
              <a:gd name="connsiteX28" fmla="*/ 3072993 w 3373761"/>
              <a:gd name="connsiteY28" fmla="*/ 332187 h 887274"/>
              <a:gd name="connsiteX29" fmla="*/ 2180851 w 3373761"/>
              <a:gd name="connsiteY29" fmla="*/ 240213 h 887274"/>
              <a:gd name="connsiteX30" fmla="*/ 2692115 w 3373761"/>
              <a:gd name="connsiteY30" fmla="*/ 240213 h 887274"/>
              <a:gd name="connsiteX31" fmla="*/ 2692115 w 3373761"/>
              <a:gd name="connsiteY31" fmla="*/ 337597 h 887274"/>
              <a:gd name="connsiteX32" fmla="*/ 2331796 w 3373761"/>
              <a:gd name="connsiteY32" fmla="*/ 760133 h 887274"/>
              <a:gd name="connsiteX33" fmla="*/ 2710510 w 3373761"/>
              <a:gd name="connsiteY33" fmla="*/ 760133 h 887274"/>
              <a:gd name="connsiteX34" fmla="*/ 2710510 w 3373761"/>
              <a:gd name="connsiteY34" fmla="*/ 869960 h 887274"/>
              <a:gd name="connsiteX35" fmla="*/ 2156505 w 3373761"/>
              <a:gd name="connsiteY35" fmla="*/ 869960 h 887274"/>
              <a:gd name="connsiteX36" fmla="*/ 2156505 w 3373761"/>
              <a:gd name="connsiteY36" fmla="*/ 772577 h 887274"/>
              <a:gd name="connsiteX37" fmla="*/ 2504922 w 3373761"/>
              <a:gd name="connsiteY37" fmla="*/ 349499 h 887274"/>
              <a:gd name="connsiteX38" fmla="*/ 2180851 w 3373761"/>
              <a:gd name="connsiteY38" fmla="*/ 349499 h 887274"/>
              <a:gd name="connsiteX39" fmla="*/ 1123699 w 3373761"/>
              <a:gd name="connsiteY39" fmla="*/ 223442 h 887274"/>
              <a:gd name="connsiteX40" fmla="*/ 1215131 w 3373761"/>
              <a:gd name="connsiteY40" fmla="*/ 233180 h 887274"/>
              <a:gd name="connsiteX41" fmla="*/ 1296284 w 3373761"/>
              <a:gd name="connsiteY41" fmla="*/ 265101 h 887274"/>
              <a:gd name="connsiteX42" fmla="*/ 1354173 w 3373761"/>
              <a:gd name="connsiteY42" fmla="*/ 321908 h 887274"/>
              <a:gd name="connsiteX43" fmla="*/ 1376355 w 3373761"/>
              <a:gd name="connsiteY43" fmla="*/ 406307 h 887274"/>
              <a:gd name="connsiteX44" fmla="*/ 1376355 w 3373761"/>
              <a:gd name="connsiteY44" fmla="*/ 729837 h 887274"/>
              <a:gd name="connsiteX45" fmla="*/ 1378519 w 3373761"/>
              <a:gd name="connsiteY45" fmla="*/ 729837 h 887274"/>
              <a:gd name="connsiteX46" fmla="*/ 1385011 w 3373761"/>
              <a:gd name="connsiteY46" fmla="*/ 766626 h 887274"/>
              <a:gd name="connsiteX47" fmla="*/ 1410980 w 3373761"/>
              <a:gd name="connsiteY47" fmla="*/ 777447 h 887274"/>
              <a:gd name="connsiteX48" fmla="*/ 1425588 w 3373761"/>
              <a:gd name="connsiteY48" fmla="*/ 777447 h 887274"/>
              <a:gd name="connsiteX49" fmla="*/ 1445064 w 3373761"/>
              <a:gd name="connsiteY49" fmla="*/ 775283 h 887274"/>
              <a:gd name="connsiteX50" fmla="*/ 1445064 w 3373761"/>
              <a:gd name="connsiteY50" fmla="*/ 871584 h 887274"/>
              <a:gd name="connsiteX51" fmla="*/ 1426129 w 3373761"/>
              <a:gd name="connsiteY51" fmla="*/ 876994 h 887274"/>
              <a:gd name="connsiteX52" fmla="*/ 1402324 w 3373761"/>
              <a:gd name="connsiteY52" fmla="*/ 882405 h 887274"/>
              <a:gd name="connsiteX53" fmla="*/ 1377978 w 3373761"/>
              <a:gd name="connsiteY53" fmla="*/ 886192 h 887274"/>
              <a:gd name="connsiteX54" fmla="*/ 1357419 w 3373761"/>
              <a:gd name="connsiteY54" fmla="*/ 887274 h 887274"/>
              <a:gd name="connsiteX55" fmla="*/ 1286545 w 3373761"/>
              <a:gd name="connsiteY55" fmla="*/ 869961 h 887274"/>
              <a:gd name="connsiteX56" fmla="*/ 1249756 w 3373761"/>
              <a:gd name="connsiteY56" fmla="*/ 810449 h 887274"/>
              <a:gd name="connsiteX57" fmla="*/ 1148044 w 3373761"/>
              <a:gd name="connsiteY57" fmla="*/ 868879 h 887274"/>
              <a:gd name="connsiteX58" fmla="*/ 1031725 w 3373761"/>
              <a:gd name="connsiteY58" fmla="*/ 887274 h 887274"/>
              <a:gd name="connsiteX59" fmla="*/ 950031 w 3373761"/>
              <a:gd name="connsiteY59" fmla="*/ 875912 h 887274"/>
              <a:gd name="connsiteX60" fmla="*/ 881322 w 3373761"/>
              <a:gd name="connsiteY60" fmla="*/ 841828 h 887274"/>
              <a:gd name="connsiteX61" fmla="*/ 833712 w 3373761"/>
              <a:gd name="connsiteY61" fmla="*/ 784480 h 887274"/>
              <a:gd name="connsiteX62" fmla="*/ 815858 w 3373761"/>
              <a:gd name="connsiteY62" fmla="*/ 703327 h 887274"/>
              <a:gd name="connsiteX63" fmla="*/ 836958 w 3373761"/>
              <a:gd name="connsiteY63" fmla="*/ 608107 h 887274"/>
              <a:gd name="connsiteX64" fmla="*/ 893224 w 3373761"/>
              <a:gd name="connsiteY64" fmla="*/ 550759 h 887274"/>
              <a:gd name="connsiteX65" fmla="*/ 971131 w 3373761"/>
              <a:gd name="connsiteY65" fmla="*/ 521003 h 887274"/>
              <a:gd name="connsiteX66" fmla="*/ 1058235 w 3373761"/>
              <a:gd name="connsiteY66" fmla="*/ 506937 h 887274"/>
              <a:gd name="connsiteX67" fmla="*/ 1130191 w 3373761"/>
              <a:gd name="connsiteY67" fmla="*/ 496657 h 887274"/>
              <a:gd name="connsiteX68" fmla="*/ 1190244 w 3373761"/>
              <a:gd name="connsiteY68" fmla="*/ 486378 h 887274"/>
              <a:gd name="connsiteX69" fmla="*/ 1231903 w 3373761"/>
              <a:gd name="connsiteY69" fmla="*/ 463655 h 887274"/>
              <a:gd name="connsiteX70" fmla="*/ 1247051 w 3373761"/>
              <a:gd name="connsiteY70" fmla="*/ 418209 h 887274"/>
              <a:gd name="connsiteX71" fmla="*/ 1234066 w 3373761"/>
              <a:gd name="connsiteY71" fmla="*/ 374387 h 887274"/>
              <a:gd name="connsiteX72" fmla="*/ 1202146 w 3373761"/>
              <a:gd name="connsiteY72" fmla="*/ 348418 h 887274"/>
              <a:gd name="connsiteX73" fmla="*/ 1159947 w 3373761"/>
              <a:gd name="connsiteY73" fmla="*/ 335974 h 887274"/>
              <a:gd name="connsiteX74" fmla="*/ 1116124 w 3373761"/>
              <a:gd name="connsiteY74" fmla="*/ 332728 h 887274"/>
              <a:gd name="connsiteX75" fmla="*/ 1019823 w 3373761"/>
              <a:gd name="connsiteY75" fmla="*/ 357074 h 887274"/>
              <a:gd name="connsiteX76" fmla="*/ 977082 w 3373761"/>
              <a:gd name="connsiteY76" fmla="*/ 432817 h 887274"/>
              <a:gd name="connsiteX77" fmla="*/ 838040 w 3373761"/>
              <a:gd name="connsiteY77" fmla="*/ 432817 h 887274"/>
              <a:gd name="connsiteX78" fmla="*/ 867255 w 3373761"/>
              <a:gd name="connsiteY78" fmla="*/ 331646 h 887274"/>
              <a:gd name="connsiteX79" fmla="*/ 932177 w 3373761"/>
              <a:gd name="connsiteY79" fmla="*/ 267265 h 887274"/>
              <a:gd name="connsiteX80" fmla="*/ 1021446 w 3373761"/>
              <a:gd name="connsiteY80" fmla="*/ 233180 h 887274"/>
              <a:gd name="connsiteX81" fmla="*/ 1123699 w 3373761"/>
              <a:gd name="connsiteY81" fmla="*/ 223442 h 887274"/>
              <a:gd name="connsiteX82" fmla="*/ 3074075 w 3373761"/>
              <a:gd name="connsiteY82" fmla="*/ 222901 h 887274"/>
              <a:gd name="connsiteX83" fmla="*/ 3207166 w 3373761"/>
              <a:gd name="connsiteY83" fmla="*/ 253739 h 887274"/>
              <a:gd name="connsiteX84" fmla="*/ 3305091 w 3373761"/>
              <a:gd name="connsiteY84" fmla="*/ 335974 h 887274"/>
              <a:gd name="connsiteX85" fmla="*/ 3361898 w 3373761"/>
              <a:gd name="connsiteY85" fmla="*/ 453376 h 887274"/>
              <a:gd name="connsiteX86" fmla="*/ 3371095 w 3373761"/>
              <a:gd name="connsiteY86" fmla="*/ 590254 h 887274"/>
              <a:gd name="connsiteX87" fmla="*/ 2907982 w 3373761"/>
              <a:gd name="connsiteY87" fmla="*/ 590254 h 887274"/>
              <a:gd name="connsiteX88" fmla="*/ 2907982 w 3373761"/>
              <a:gd name="connsiteY88" fmla="*/ 590795 h 887274"/>
              <a:gd name="connsiteX89" fmla="*/ 2918262 w 3373761"/>
              <a:gd name="connsiteY89" fmla="*/ 661668 h 887274"/>
              <a:gd name="connsiteX90" fmla="*/ 2949099 w 3373761"/>
              <a:gd name="connsiteY90" fmla="*/ 721181 h 887274"/>
              <a:gd name="connsiteX91" fmla="*/ 3001578 w 3373761"/>
              <a:gd name="connsiteY91" fmla="*/ 761757 h 887274"/>
              <a:gd name="connsiteX92" fmla="*/ 3077321 w 3373761"/>
              <a:gd name="connsiteY92" fmla="*/ 776906 h 887274"/>
              <a:gd name="connsiteX93" fmla="*/ 3175246 w 3373761"/>
              <a:gd name="connsiteY93" fmla="*/ 750937 h 887274"/>
              <a:gd name="connsiteX94" fmla="*/ 3230430 w 3373761"/>
              <a:gd name="connsiteY94" fmla="*/ 672489 h 887274"/>
              <a:gd name="connsiteX95" fmla="*/ 3361898 w 3373761"/>
              <a:gd name="connsiteY95" fmla="*/ 672489 h 887274"/>
              <a:gd name="connsiteX96" fmla="*/ 3324027 w 3373761"/>
              <a:gd name="connsiteY96" fmla="*/ 763921 h 887274"/>
              <a:gd name="connsiteX97" fmla="*/ 3259645 w 3373761"/>
              <a:gd name="connsiteY97" fmla="*/ 831549 h 887274"/>
              <a:gd name="connsiteX98" fmla="*/ 3175246 w 3373761"/>
              <a:gd name="connsiteY98" fmla="*/ 873207 h 887274"/>
              <a:gd name="connsiteX99" fmla="*/ 3077321 w 3373761"/>
              <a:gd name="connsiteY99" fmla="*/ 887274 h 887274"/>
              <a:gd name="connsiteX100" fmla="*/ 2945853 w 3373761"/>
              <a:gd name="connsiteY100" fmla="*/ 862928 h 887274"/>
              <a:gd name="connsiteX101" fmla="*/ 2849011 w 3373761"/>
              <a:gd name="connsiteY101" fmla="*/ 794759 h 887274"/>
              <a:gd name="connsiteX102" fmla="*/ 2789498 w 3373761"/>
              <a:gd name="connsiteY102" fmla="*/ 689801 h 887274"/>
              <a:gd name="connsiteX103" fmla="*/ 2769481 w 3373761"/>
              <a:gd name="connsiteY103" fmla="*/ 555628 h 887274"/>
              <a:gd name="connsiteX104" fmla="*/ 2790581 w 3373761"/>
              <a:gd name="connsiteY104" fmla="*/ 428489 h 887274"/>
              <a:gd name="connsiteX105" fmla="*/ 2851716 w 3373761"/>
              <a:gd name="connsiteY105" fmla="*/ 322449 h 887274"/>
              <a:gd name="connsiteX106" fmla="*/ 2947476 w 3373761"/>
              <a:gd name="connsiteY106" fmla="*/ 249952 h 887274"/>
              <a:gd name="connsiteX107" fmla="*/ 3074075 w 3373761"/>
              <a:gd name="connsiteY107" fmla="*/ 222901 h 887274"/>
              <a:gd name="connsiteX108" fmla="*/ 1845419 w 3373761"/>
              <a:gd name="connsiteY108" fmla="*/ 222901 h 887274"/>
              <a:gd name="connsiteX109" fmla="*/ 2008807 w 3373761"/>
              <a:gd name="connsiteY109" fmla="*/ 276462 h 887274"/>
              <a:gd name="connsiteX110" fmla="*/ 2068319 w 3373761"/>
              <a:gd name="connsiteY110" fmla="*/ 437145 h 887274"/>
              <a:gd name="connsiteX111" fmla="*/ 2068319 w 3373761"/>
              <a:gd name="connsiteY111" fmla="*/ 869420 h 887274"/>
              <a:gd name="connsiteX112" fmla="*/ 1929277 w 3373761"/>
              <a:gd name="connsiteY112" fmla="*/ 869420 h 887274"/>
              <a:gd name="connsiteX113" fmla="*/ 1929277 w 3373761"/>
              <a:gd name="connsiteY113" fmla="*/ 473934 h 887274"/>
              <a:gd name="connsiteX114" fmla="*/ 1897357 w 3373761"/>
              <a:gd name="connsiteY114" fmla="*/ 366271 h 887274"/>
              <a:gd name="connsiteX115" fmla="*/ 1805925 w 3373761"/>
              <a:gd name="connsiteY115" fmla="*/ 332728 h 887274"/>
              <a:gd name="connsiteX116" fmla="*/ 1742625 w 3373761"/>
              <a:gd name="connsiteY116" fmla="*/ 345713 h 887274"/>
              <a:gd name="connsiteX117" fmla="*/ 1695016 w 3373761"/>
              <a:gd name="connsiteY117" fmla="*/ 380879 h 887274"/>
              <a:gd name="connsiteX118" fmla="*/ 1664719 w 3373761"/>
              <a:gd name="connsiteY118" fmla="*/ 433899 h 887274"/>
              <a:gd name="connsiteX119" fmla="*/ 1653898 w 3373761"/>
              <a:gd name="connsiteY119" fmla="*/ 498280 h 887274"/>
              <a:gd name="connsiteX120" fmla="*/ 1653898 w 3373761"/>
              <a:gd name="connsiteY120" fmla="*/ 869961 h 887274"/>
              <a:gd name="connsiteX121" fmla="*/ 1514856 w 3373761"/>
              <a:gd name="connsiteY121" fmla="*/ 869961 h 887274"/>
              <a:gd name="connsiteX122" fmla="*/ 1514856 w 3373761"/>
              <a:gd name="connsiteY122" fmla="*/ 240214 h 887274"/>
              <a:gd name="connsiteX123" fmla="*/ 1515938 w 3373761"/>
              <a:gd name="connsiteY123" fmla="*/ 240214 h 887274"/>
              <a:gd name="connsiteX124" fmla="*/ 1647406 w 3373761"/>
              <a:gd name="connsiteY124" fmla="*/ 240214 h 887274"/>
              <a:gd name="connsiteX125" fmla="*/ 1647406 w 3373761"/>
              <a:gd name="connsiteY125" fmla="*/ 332728 h 887274"/>
              <a:gd name="connsiteX126" fmla="*/ 1649570 w 3373761"/>
              <a:gd name="connsiteY126" fmla="*/ 334892 h 887274"/>
              <a:gd name="connsiteX127" fmla="*/ 1732346 w 3373761"/>
              <a:gd name="connsiteY127" fmla="*/ 252657 h 887274"/>
              <a:gd name="connsiteX128" fmla="*/ 1845419 w 3373761"/>
              <a:gd name="connsiteY128" fmla="*/ 222901 h 887274"/>
              <a:gd name="connsiteX129" fmla="*/ 0 w 3373761"/>
              <a:gd name="connsiteY129" fmla="*/ 0 h 887274"/>
              <a:gd name="connsiteX130" fmla="*/ 152568 w 3373761"/>
              <a:gd name="connsiteY130" fmla="*/ 0 h 887274"/>
              <a:gd name="connsiteX131" fmla="*/ 152568 w 3373761"/>
              <a:gd name="connsiteY131" fmla="*/ 346253 h 887274"/>
              <a:gd name="connsiteX132" fmla="*/ 548053 w 3373761"/>
              <a:gd name="connsiteY132" fmla="*/ 346253 h 887274"/>
              <a:gd name="connsiteX133" fmla="*/ 548053 w 3373761"/>
              <a:gd name="connsiteY133" fmla="*/ 0 h 887274"/>
              <a:gd name="connsiteX134" fmla="*/ 700621 w 3373761"/>
              <a:gd name="connsiteY134" fmla="*/ 0 h 887274"/>
              <a:gd name="connsiteX135" fmla="*/ 700621 w 3373761"/>
              <a:gd name="connsiteY135" fmla="*/ 869960 h 887274"/>
              <a:gd name="connsiteX136" fmla="*/ 548053 w 3373761"/>
              <a:gd name="connsiteY136" fmla="*/ 869960 h 887274"/>
              <a:gd name="connsiteX137" fmla="*/ 548053 w 3373761"/>
              <a:gd name="connsiteY137" fmla="*/ 477721 h 887274"/>
              <a:gd name="connsiteX138" fmla="*/ 152568 w 3373761"/>
              <a:gd name="connsiteY138" fmla="*/ 477721 h 887274"/>
              <a:gd name="connsiteX139" fmla="*/ 152568 w 3373761"/>
              <a:gd name="connsiteY139" fmla="*/ 869960 h 887274"/>
              <a:gd name="connsiteX140" fmla="*/ 0 w 3373761"/>
              <a:gd name="connsiteY140" fmla="*/ 869960 h 88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3373761" h="887274">
                <a:moveTo>
                  <a:pt x="1238936" y="554546"/>
                </a:moveTo>
                <a:lnTo>
                  <a:pt x="1238936" y="554802"/>
                </a:lnTo>
                <a:lnTo>
                  <a:pt x="1204175" y="571250"/>
                </a:lnTo>
                <a:cubicBezTo>
                  <a:pt x="1191191" y="575376"/>
                  <a:pt x="1176989" y="578081"/>
                  <a:pt x="1161570" y="579433"/>
                </a:cubicBezTo>
                <a:cubicBezTo>
                  <a:pt x="1130732" y="582138"/>
                  <a:pt x="1099894" y="586467"/>
                  <a:pt x="1069055" y="592418"/>
                </a:cubicBezTo>
                <a:cubicBezTo>
                  <a:pt x="1054448" y="595123"/>
                  <a:pt x="1040381" y="598369"/>
                  <a:pt x="1026315" y="602697"/>
                </a:cubicBezTo>
                <a:cubicBezTo>
                  <a:pt x="1012248" y="607025"/>
                  <a:pt x="1000346" y="613518"/>
                  <a:pt x="989526" y="621092"/>
                </a:cubicBezTo>
                <a:cubicBezTo>
                  <a:pt x="978705" y="628666"/>
                  <a:pt x="970590" y="638945"/>
                  <a:pt x="964639" y="651389"/>
                </a:cubicBezTo>
                <a:cubicBezTo>
                  <a:pt x="958687" y="663832"/>
                  <a:pt x="955441" y="678981"/>
                  <a:pt x="955441" y="696835"/>
                </a:cubicBezTo>
                <a:cubicBezTo>
                  <a:pt x="955441" y="712524"/>
                  <a:pt x="959770" y="725509"/>
                  <a:pt x="968967" y="735788"/>
                </a:cubicBezTo>
                <a:cubicBezTo>
                  <a:pt x="977623" y="746608"/>
                  <a:pt x="988444" y="754724"/>
                  <a:pt x="1001428" y="760675"/>
                </a:cubicBezTo>
                <a:cubicBezTo>
                  <a:pt x="1013872" y="766626"/>
                  <a:pt x="1027938" y="770954"/>
                  <a:pt x="1043086" y="773659"/>
                </a:cubicBezTo>
                <a:cubicBezTo>
                  <a:pt x="1058235" y="776365"/>
                  <a:pt x="1071760" y="777447"/>
                  <a:pt x="1083663" y="777447"/>
                </a:cubicBezTo>
                <a:cubicBezTo>
                  <a:pt x="1098811" y="777447"/>
                  <a:pt x="1115583" y="775283"/>
                  <a:pt x="1133437" y="771495"/>
                </a:cubicBezTo>
                <a:cubicBezTo>
                  <a:pt x="1151290" y="767708"/>
                  <a:pt x="1168062" y="760675"/>
                  <a:pt x="1183752" y="750937"/>
                </a:cubicBezTo>
                <a:cubicBezTo>
                  <a:pt x="1199441" y="741198"/>
                  <a:pt x="1212967" y="728755"/>
                  <a:pt x="1223246" y="713606"/>
                </a:cubicBezTo>
                <a:cubicBezTo>
                  <a:pt x="1233526" y="698458"/>
                  <a:pt x="1238936" y="680063"/>
                  <a:pt x="1238936" y="658422"/>
                </a:cubicBezTo>
                <a:lnTo>
                  <a:pt x="1238936" y="554802"/>
                </a:lnTo>
                <a:lnTo>
                  <a:pt x="1239477" y="554546"/>
                </a:lnTo>
                <a:close/>
                <a:moveTo>
                  <a:pt x="3072993" y="332187"/>
                </a:moveTo>
                <a:cubicBezTo>
                  <a:pt x="3048647" y="332187"/>
                  <a:pt x="3026466" y="336515"/>
                  <a:pt x="3006448" y="345172"/>
                </a:cubicBezTo>
                <a:cubicBezTo>
                  <a:pt x="2986430" y="353828"/>
                  <a:pt x="2969658" y="365730"/>
                  <a:pt x="2955051" y="380338"/>
                </a:cubicBezTo>
                <a:cubicBezTo>
                  <a:pt x="2940984" y="395486"/>
                  <a:pt x="2929623" y="412799"/>
                  <a:pt x="2920967" y="433358"/>
                </a:cubicBezTo>
                <a:cubicBezTo>
                  <a:pt x="2912310" y="453917"/>
                  <a:pt x="2907982" y="475557"/>
                  <a:pt x="2906900" y="499362"/>
                </a:cubicBezTo>
                <a:lnTo>
                  <a:pt x="3231512" y="499362"/>
                </a:lnTo>
                <a:cubicBezTo>
                  <a:pt x="3229889" y="477721"/>
                  <a:pt x="3225020" y="456081"/>
                  <a:pt x="3217446" y="436063"/>
                </a:cubicBezTo>
                <a:cubicBezTo>
                  <a:pt x="3209871" y="416045"/>
                  <a:pt x="3199051" y="398192"/>
                  <a:pt x="3185525" y="383043"/>
                </a:cubicBezTo>
                <a:cubicBezTo>
                  <a:pt x="3172000" y="367894"/>
                  <a:pt x="3155769" y="355992"/>
                  <a:pt x="3136833" y="346254"/>
                </a:cubicBezTo>
                <a:cubicBezTo>
                  <a:pt x="3117898" y="337056"/>
                  <a:pt x="3096257" y="332187"/>
                  <a:pt x="3072993" y="332187"/>
                </a:cubicBezTo>
                <a:close/>
                <a:moveTo>
                  <a:pt x="2180851" y="240213"/>
                </a:moveTo>
                <a:lnTo>
                  <a:pt x="2692115" y="240213"/>
                </a:lnTo>
                <a:lnTo>
                  <a:pt x="2692115" y="337597"/>
                </a:lnTo>
                <a:lnTo>
                  <a:pt x="2331796" y="760133"/>
                </a:lnTo>
                <a:lnTo>
                  <a:pt x="2710510" y="760133"/>
                </a:lnTo>
                <a:lnTo>
                  <a:pt x="2710510" y="869960"/>
                </a:lnTo>
                <a:lnTo>
                  <a:pt x="2156505" y="869960"/>
                </a:lnTo>
                <a:lnTo>
                  <a:pt x="2156505" y="772577"/>
                </a:lnTo>
                <a:lnTo>
                  <a:pt x="2504922" y="349499"/>
                </a:lnTo>
                <a:lnTo>
                  <a:pt x="2180851" y="349499"/>
                </a:lnTo>
                <a:close/>
                <a:moveTo>
                  <a:pt x="1123699" y="223442"/>
                </a:moveTo>
                <a:cubicBezTo>
                  <a:pt x="1154537" y="223442"/>
                  <a:pt x="1184834" y="226688"/>
                  <a:pt x="1215131" y="233180"/>
                </a:cubicBezTo>
                <a:cubicBezTo>
                  <a:pt x="1244887" y="239673"/>
                  <a:pt x="1271938" y="250493"/>
                  <a:pt x="1296284" y="265101"/>
                </a:cubicBezTo>
                <a:cubicBezTo>
                  <a:pt x="1320089" y="279708"/>
                  <a:pt x="1339565" y="298644"/>
                  <a:pt x="1354173" y="321908"/>
                </a:cubicBezTo>
                <a:cubicBezTo>
                  <a:pt x="1368781" y="345172"/>
                  <a:pt x="1376355" y="373305"/>
                  <a:pt x="1376355" y="406307"/>
                </a:cubicBezTo>
                <a:lnTo>
                  <a:pt x="1376355" y="729837"/>
                </a:lnTo>
                <a:lnTo>
                  <a:pt x="1378519" y="729837"/>
                </a:lnTo>
                <a:cubicBezTo>
                  <a:pt x="1378519" y="747150"/>
                  <a:pt x="1380683" y="759052"/>
                  <a:pt x="1385011" y="766626"/>
                </a:cubicBezTo>
                <a:cubicBezTo>
                  <a:pt x="1389339" y="773659"/>
                  <a:pt x="1397996" y="777447"/>
                  <a:pt x="1410980" y="777447"/>
                </a:cubicBezTo>
                <a:lnTo>
                  <a:pt x="1425588" y="777447"/>
                </a:lnTo>
                <a:cubicBezTo>
                  <a:pt x="1431539" y="777447"/>
                  <a:pt x="1438031" y="776906"/>
                  <a:pt x="1445064" y="775283"/>
                </a:cubicBezTo>
                <a:lnTo>
                  <a:pt x="1445064" y="871584"/>
                </a:lnTo>
                <a:cubicBezTo>
                  <a:pt x="1440195" y="873207"/>
                  <a:pt x="1433703" y="874830"/>
                  <a:pt x="1426129" y="876994"/>
                </a:cubicBezTo>
                <a:cubicBezTo>
                  <a:pt x="1418554" y="879158"/>
                  <a:pt x="1410439" y="880781"/>
                  <a:pt x="1402324" y="882405"/>
                </a:cubicBezTo>
                <a:cubicBezTo>
                  <a:pt x="1394209" y="884028"/>
                  <a:pt x="1386093" y="885110"/>
                  <a:pt x="1377978" y="886192"/>
                </a:cubicBezTo>
                <a:cubicBezTo>
                  <a:pt x="1369863" y="887274"/>
                  <a:pt x="1362829" y="887274"/>
                  <a:pt x="1357419" y="887274"/>
                </a:cubicBezTo>
                <a:cubicBezTo>
                  <a:pt x="1328745" y="887274"/>
                  <a:pt x="1305481" y="881323"/>
                  <a:pt x="1286545" y="869961"/>
                </a:cubicBezTo>
                <a:cubicBezTo>
                  <a:pt x="1267610" y="858600"/>
                  <a:pt x="1255707" y="838582"/>
                  <a:pt x="1249756" y="810449"/>
                </a:cubicBezTo>
                <a:cubicBezTo>
                  <a:pt x="1222164" y="837500"/>
                  <a:pt x="1188080" y="856977"/>
                  <a:pt x="1148044" y="868879"/>
                </a:cubicBezTo>
                <a:cubicBezTo>
                  <a:pt x="1108009" y="880781"/>
                  <a:pt x="1069055" y="887274"/>
                  <a:pt x="1031725" y="887274"/>
                </a:cubicBezTo>
                <a:cubicBezTo>
                  <a:pt x="1003051" y="887274"/>
                  <a:pt x="976000" y="883487"/>
                  <a:pt x="950031" y="875912"/>
                </a:cubicBezTo>
                <a:cubicBezTo>
                  <a:pt x="924062" y="868338"/>
                  <a:pt x="901339" y="856977"/>
                  <a:pt x="881322" y="841828"/>
                </a:cubicBezTo>
                <a:cubicBezTo>
                  <a:pt x="861304" y="826679"/>
                  <a:pt x="845614" y="807744"/>
                  <a:pt x="833712" y="784480"/>
                </a:cubicBezTo>
                <a:cubicBezTo>
                  <a:pt x="821809" y="761216"/>
                  <a:pt x="815858" y="734165"/>
                  <a:pt x="815858" y="703327"/>
                </a:cubicBezTo>
                <a:cubicBezTo>
                  <a:pt x="815858" y="664373"/>
                  <a:pt x="822891" y="632453"/>
                  <a:pt x="836958" y="608107"/>
                </a:cubicBezTo>
                <a:cubicBezTo>
                  <a:pt x="851024" y="583761"/>
                  <a:pt x="869960" y="564826"/>
                  <a:pt x="893224" y="550759"/>
                </a:cubicBezTo>
                <a:cubicBezTo>
                  <a:pt x="916488" y="537234"/>
                  <a:pt x="942457" y="526954"/>
                  <a:pt x="971131" y="521003"/>
                </a:cubicBezTo>
                <a:cubicBezTo>
                  <a:pt x="999805" y="515052"/>
                  <a:pt x="1029020" y="510183"/>
                  <a:pt x="1058235" y="506937"/>
                </a:cubicBezTo>
                <a:cubicBezTo>
                  <a:pt x="1083122" y="502067"/>
                  <a:pt x="1107468" y="498821"/>
                  <a:pt x="1130191" y="496657"/>
                </a:cubicBezTo>
                <a:cubicBezTo>
                  <a:pt x="1152913" y="494493"/>
                  <a:pt x="1172931" y="491247"/>
                  <a:pt x="1190244" y="486378"/>
                </a:cubicBezTo>
                <a:cubicBezTo>
                  <a:pt x="1207557" y="481509"/>
                  <a:pt x="1221623" y="473934"/>
                  <a:pt x="1231903" y="463655"/>
                </a:cubicBezTo>
                <a:cubicBezTo>
                  <a:pt x="1242182" y="453376"/>
                  <a:pt x="1247051" y="438227"/>
                  <a:pt x="1247051" y="418209"/>
                </a:cubicBezTo>
                <a:cubicBezTo>
                  <a:pt x="1247051" y="400356"/>
                  <a:pt x="1242723" y="385748"/>
                  <a:pt x="1234066" y="374387"/>
                </a:cubicBezTo>
                <a:cubicBezTo>
                  <a:pt x="1225410" y="363025"/>
                  <a:pt x="1215131" y="354369"/>
                  <a:pt x="1202146" y="348418"/>
                </a:cubicBezTo>
                <a:cubicBezTo>
                  <a:pt x="1189703" y="342466"/>
                  <a:pt x="1175636" y="338138"/>
                  <a:pt x="1159947" y="335974"/>
                </a:cubicBezTo>
                <a:cubicBezTo>
                  <a:pt x="1144257" y="333810"/>
                  <a:pt x="1129650" y="332728"/>
                  <a:pt x="1116124" y="332728"/>
                </a:cubicBezTo>
                <a:cubicBezTo>
                  <a:pt x="1077171" y="332728"/>
                  <a:pt x="1045251" y="340843"/>
                  <a:pt x="1019823" y="357074"/>
                </a:cubicBezTo>
                <a:cubicBezTo>
                  <a:pt x="994395" y="373305"/>
                  <a:pt x="980328" y="398733"/>
                  <a:pt x="977082" y="432817"/>
                </a:cubicBezTo>
                <a:lnTo>
                  <a:pt x="838040" y="432817"/>
                </a:lnTo>
                <a:cubicBezTo>
                  <a:pt x="840745" y="392240"/>
                  <a:pt x="850483" y="358697"/>
                  <a:pt x="867255" y="331646"/>
                </a:cubicBezTo>
                <a:cubicBezTo>
                  <a:pt x="884568" y="305136"/>
                  <a:pt x="906208" y="283495"/>
                  <a:pt x="932177" y="267265"/>
                </a:cubicBezTo>
                <a:cubicBezTo>
                  <a:pt x="958687" y="251034"/>
                  <a:pt x="988444" y="239673"/>
                  <a:pt x="1021446" y="233180"/>
                </a:cubicBezTo>
                <a:cubicBezTo>
                  <a:pt x="1054448" y="226688"/>
                  <a:pt x="1088532" y="223442"/>
                  <a:pt x="1123699" y="223442"/>
                </a:cubicBezTo>
                <a:close/>
                <a:moveTo>
                  <a:pt x="3074075" y="222901"/>
                </a:moveTo>
                <a:cubicBezTo>
                  <a:pt x="3123849" y="222901"/>
                  <a:pt x="3168212" y="233180"/>
                  <a:pt x="3207166" y="253739"/>
                </a:cubicBezTo>
                <a:cubicBezTo>
                  <a:pt x="3246660" y="274298"/>
                  <a:pt x="3279122" y="301890"/>
                  <a:pt x="3305091" y="335974"/>
                </a:cubicBezTo>
                <a:cubicBezTo>
                  <a:pt x="3331060" y="370059"/>
                  <a:pt x="3349995" y="409012"/>
                  <a:pt x="3361898" y="453376"/>
                </a:cubicBezTo>
                <a:cubicBezTo>
                  <a:pt x="3373800" y="497739"/>
                  <a:pt x="3376505" y="543185"/>
                  <a:pt x="3371095" y="590254"/>
                </a:cubicBezTo>
                <a:lnTo>
                  <a:pt x="2907982" y="590254"/>
                </a:lnTo>
                <a:lnTo>
                  <a:pt x="2907982" y="590795"/>
                </a:lnTo>
                <a:cubicBezTo>
                  <a:pt x="2907982" y="615141"/>
                  <a:pt x="2911228" y="638945"/>
                  <a:pt x="2918262" y="661668"/>
                </a:cubicBezTo>
                <a:cubicBezTo>
                  <a:pt x="2925295" y="684391"/>
                  <a:pt x="2935574" y="704409"/>
                  <a:pt x="2949099" y="721181"/>
                </a:cubicBezTo>
                <a:cubicBezTo>
                  <a:pt x="2963166" y="738493"/>
                  <a:pt x="2980479" y="752019"/>
                  <a:pt x="3001578" y="761757"/>
                </a:cubicBezTo>
                <a:cubicBezTo>
                  <a:pt x="3022678" y="772036"/>
                  <a:pt x="3048106" y="776906"/>
                  <a:pt x="3077321" y="776906"/>
                </a:cubicBezTo>
                <a:cubicBezTo>
                  <a:pt x="3117898" y="776906"/>
                  <a:pt x="3150359" y="768249"/>
                  <a:pt x="3175246" y="750937"/>
                </a:cubicBezTo>
                <a:cubicBezTo>
                  <a:pt x="3200133" y="733624"/>
                  <a:pt x="3218528" y="707114"/>
                  <a:pt x="3230430" y="672489"/>
                </a:cubicBezTo>
                <a:lnTo>
                  <a:pt x="3361898" y="672489"/>
                </a:lnTo>
                <a:cubicBezTo>
                  <a:pt x="3354324" y="706573"/>
                  <a:pt x="3341880" y="736870"/>
                  <a:pt x="3324027" y="763921"/>
                </a:cubicBezTo>
                <a:cubicBezTo>
                  <a:pt x="3306173" y="790431"/>
                  <a:pt x="3284532" y="813154"/>
                  <a:pt x="3259645" y="831549"/>
                </a:cubicBezTo>
                <a:cubicBezTo>
                  <a:pt x="3234217" y="849943"/>
                  <a:pt x="3206084" y="863469"/>
                  <a:pt x="3175246" y="873207"/>
                </a:cubicBezTo>
                <a:cubicBezTo>
                  <a:pt x="3143867" y="882405"/>
                  <a:pt x="3111405" y="887274"/>
                  <a:pt x="3077321" y="887274"/>
                </a:cubicBezTo>
                <a:cubicBezTo>
                  <a:pt x="3027547" y="887274"/>
                  <a:pt x="2983725" y="879158"/>
                  <a:pt x="2945853" y="862928"/>
                </a:cubicBezTo>
                <a:cubicBezTo>
                  <a:pt x="2907441" y="846697"/>
                  <a:pt x="2875521" y="823974"/>
                  <a:pt x="2849011" y="794759"/>
                </a:cubicBezTo>
                <a:cubicBezTo>
                  <a:pt x="2822501" y="765544"/>
                  <a:pt x="2802483" y="730378"/>
                  <a:pt x="2789498" y="689801"/>
                </a:cubicBezTo>
                <a:cubicBezTo>
                  <a:pt x="2775973" y="649225"/>
                  <a:pt x="2769481" y="604320"/>
                  <a:pt x="2769481" y="555628"/>
                </a:cubicBezTo>
                <a:cubicBezTo>
                  <a:pt x="2769481" y="510724"/>
                  <a:pt x="2776514" y="468524"/>
                  <a:pt x="2790581" y="428489"/>
                </a:cubicBezTo>
                <a:cubicBezTo>
                  <a:pt x="2804647" y="388453"/>
                  <a:pt x="2825206" y="352746"/>
                  <a:pt x="2851716" y="322449"/>
                </a:cubicBezTo>
                <a:cubicBezTo>
                  <a:pt x="2878226" y="292152"/>
                  <a:pt x="2910146" y="267806"/>
                  <a:pt x="2947476" y="249952"/>
                </a:cubicBezTo>
                <a:cubicBezTo>
                  <a:pt x="2984807" y="232098"/>
                  <a:pt x="3027006" y="222901"/>
                  <a:pt x="3074075" y="222901"/>
                </a:cubicBezTo>
                <a:close/>
                <a:moveTo>
                  <a:pt x="1845419" y="222901"/>
                </a:moveTo>
                <a:cubicBezTo>
                  <a:pt x="1914670" y="222901"/>
                  <a:pt x="1968772" y="240755"/>
                  <a:pt x="2008807" y="276462"/>
                </a:cubicBezTo>
                <a:cubicBezTo>
                  <a:pt x="2048302" y="312169"/>
                  <a:pt x="2068319" y="365730"/>
                  <a:pt x="2068319" y="437145"/>
                </a:cubicBezTo>
                <a:lnTo>
                  <a:pt x="2068319" y="869420"/>
                </a:lnTo>
                <a:lnTo>
                  <a:pt x="1929277" y="869420"/>
                </a:lnTo>
                <a:lnTo>
                  <a:pt x="1929277" y="473934"/>
                </a:lnTo>
                <a:cubicBezTo>
                  <a:pt x="1927654" y="424161"/>
                  <a:pt x="1916834" y="388453"/>
                  <a:pt x="1897357" y="366271"/>
                </a:cubicBezTo>
                <a:cubicBezTo>
                  <a:pt x="1877880" y="344090"/>
                  <a:pt x="1847583" y="332728"/>
                  <a:pt x="1805925" y="332728"/>
                </a:cubicBezTo>
                <a:cubicBezTo>
                  <a:pt x="1782120" y="332728"/>
                  <a:pt x="1761020" y="337056"/>
                  <a:pt x="1742625" y="345713"/>
                </a:cubicBezTo>
                <a:cubicBezTo>
                  <a:pt x="1723690" y="354369"/>
                  <a:pt x="1708000" y="366271"/>
                  <a:pt x="1695016" y="380879"/>
                </a:cubicBezTo>
                <a:cubicBezTo>
                  <a:pt x="1682031" y="396027"/>
                  <a:pt x="1671752" y="413340"/>
                  <a:pt x="1664719" y="433899"/>
                </a:cubicBezTo>
                <a:cubicBezTo>
                  <a:pt x="1657685" y="454458"/>
                  <a:pt x="1653898" y="475557"/>
                  <a:pt x="1653898" y="498280"/>
                </a:cubicBezTo>
                <a:lnTo>
                  <a:pt x="1653898" y="869961"/>
                </a:lnTo>
                <a:lnTo>
                  <a:pt x="1514856" y="869961"/>
                </a:lnTo>
                <a:lnTo>
                  <a:pt x="1514856" y="240214"/>
                </a:lnTo>
                <a:lnTo>
                  <a:pt x="1515938" y="240214"/>
                </a:lnTo>
                <a:lnTo>
                  <a:pt x="1647406" y="240214"/>
                </a:lnTo>
                <a:lnTo>
                  <a:pt x="1647406" y="332728"/>
                </a:lnTo>
                <a:lnTo>
                  <a:pt x="1649570" y="334892"/>
                </a:lnTo>
                <a:cubicBezTo>
                  <a:pt x="1670670" y="300267"/>
                  <a:pt x="1698262" y="272675"/>
                  <a:pt x="1732346" y="252657"/>
                </a:cubicBezTo>
                <a:cubicBezTo>
                  <a:pt x="1766430" y="232639"/>
                  <a:pt x="1804302" y="222901"/>
                  <a:pt x="1845419" y="222901"/>
                </a:cubicBezTo>
                <a:close/>
                <a:moveTo>
                  <a:pt x="0" y="0"/>
                </a:moveTo>
                <a:lnTo>
                  <a:pt x="152568" y="0"/>
                </a:lnTo>
                <a:lnTo>
                  <a:pt x="152568" y="346253"/>
                </a:lnTo>
                <a:lnTo>
                  <a:pt x="548053" y="346253"/>
                </a:lnTo>
                <a:lnTo>
                  <a:pt x="548053" y="0"/>
                </a:lnTo>
                <a:lnTo>
                  <a:pt x="700621" y="0"/>
                </a:lnTo>
                <a:lnTo>
                  <a:pt x="700621" y="869960"/>
                </a:lnTo>
                <a:lnTo>
                  <a:pt x="548053" y="869960"/>
                </a:lnTo>
                <a:lnTo>
                  <a:pt x="548053" y="477721"/>
                </a:lnTo>
                <a:lnTo>
                  <a:pt x="152568" y="477721"/>
                </a:lnTo>
                <a:lnTo>
                  <a:pt x="152568" y="869960"/>
                </a:lnTo>
                <a:lnTo>
                  <a:pt x="0" y="869960"/>
                </a:lnTo>
                <a:close/>
              </a:path>
            </a:pathLst>
          </a:custGeom>
          <a:solidFill>
            <a:schemeClr val="tx1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Holder 2">
            <a:extLst>
              <a:ext uri="{FF2B5EF4-FFF2-40B4-BE49-F238E27FC236}">
                <a16:creationId xmlns:a16="http://schemas.microsoft.com/office/drawing/2014/main" id="{EB29061E-14FE-84B7-D0DE-0284E88A1A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941" y="3673475"/>
            <a:ext cx="11315357" cy="4572000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88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Hier is ruimte voor </a:t>
            </a:r>
            <a:br>
              <a:rPr lang="nl-NL" dirty="0"/>
            </a:br>
            <a:r>
              <a:rPr lang="nl-NL" dirty="0"/>
              <a:t>een langere titel </a:t>
            </a:r>
            <a:br>
              <a:rPr lang="nl-NL" dirty="0"/>
            </a:br>
            <a:r>
              <a:rPr lang="nl-NL" dirty="0"/>
              <a:t>over drie regels</a:t>
            </a:r>
            <a:endParaRPr dirty="0"/>
          </a:p>
        </p:txBody>
      </p:sp>
      <p:sp>
        <p:nvSpPr>
          <p:cNvPr id="6" name="Tijdelijke aanduiding voor tekst 20">
            <a:extLst>
              <a:ext uri="{FF2B5EF4-FFF2-40B4-BE49-F238E27FC236}">
                <a16:creationId xmlns:a16="http://schemas.microsoft.com/office/drawing/2014/main" id="{8D62DA18-4959-F677-3B09-051A8DCFAA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8932864"/>
            <a:ext cx="11315700" cy="1379656"/>
          </a:xfrm>
        </p:spPr>
        <p:txBody>
          <a:bodyPr anchor="b" anchorCtr="0"/>
          <a:lstStyle>
            <a:lvl1pPr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800" dirty="0" err="1"/>
              <a:t>Hier</a:t>
            </a:r>
            <a:r>
              <a:rPr lang="en-US" sz="4800" dirty="0"/>
              <a:t> is </a:t>
            </a:r>
            <a:r>
              <a:rPr lang="en-US" sz="4800" dirty="0" err="1"/>
              <a:t>ruimte</a:t>
            </a:r>
            <a:r>
              <a:rPr lang="en-US" sz="4800" dirty="0"/>
              <a:t> </a:t>
            </a:r>
            <a:br>
              <a:rPr lang="en-US" sz="4800" dirty="0"/>
            </a:br>
            <a:r>
              <a:rPr lang="en-US" sz="4800" dirty="0" err="1"/>
              <a:t>voor</a:t>
            </a:r>
            <a:r>
              <a:rPr lang="en-US" sz="4800" dirty="0"/>
              <a:t> </a:t>
            </a:r>
            <a:r>
              <a:rPr lang="en-US" sz="4800" dirty="0" err="1"/>
              <a:t>een</a:t>
            </a:r>
            <a:r>
              <a:rPr lang="en-US" sz="4800" dirty="0"/>
              <a:t> </a:t>
            </a:r>
            <a:r>
              <a:rPr lang="en-US" sz="4800" dirty="0" err="1"/>
              <a:t>ondertitel</a:t>
            </a:r>
            <a:endParaRPr lang="en-US" dirty="0"/>
          </a:p>
        </p:txBody>
      </p:sp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1F59468-30BE-4212-2EA5-BBB13AF3F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48663" y="975149"/>
            <a:ext cx="3627910" cy="254153"/>
          </a:xfrm>
        </p:spPr>
        <p:txBody>
          <a:bodyPr/>
          <a:lstStyle>
            <a:lvl1pPr algn="r">
              <a:defRPr sz="1600" b="1">
                <a:latin typeface="+mn-lt"/>
              </a:defRPr>
            </a:lvl1pPr>
            <a:lvl2pPr algn="r">
              <a:defRPr sz="1600" b="1">
                <a:latin typeface="+mn-lt"/>
              </a:defRPr>
            </a:lvl2pPr>
            <a:lvl3pPr algn="r">
              <a:defRPr sz="1600" b="1">
                <a:latin typeface="+mn-lt"/>
              </a:defRPr>
            </a:lvl3pPr>
            <a:lvl4pPr algn="r">
              <a:defRPr sz="1600" b="1">
                <a:latin typeface="+mn-lt"/>
              </a:defRPr>
            </a:lvl4pPr>
            <a:lvl5pPr algn="r">
              <a:defRPr sz="1600" b="1">
                <a:latin typeface="+mn-lt"/>
              </a:defRPr>
            </a:lvl5pPr>
          </a:lstStyle>
          <a:p>
            <a:pPr lvl="0"/>
            <a:r>
              <a:rPr lang="nl-NL" dirty="0"/>
              <a:t>Kenniscentrum</a:t>
            </a:r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F6322CF3-50CA-7A79-036D-6ED8FFC01A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48663" y="1222142"/>
            <a:ext cx="3627910" cy="254153"/>
          </a:xfrm>
        </p:spPr>
        <p:txBody>
          <a:bodyPr/>
          <a:lstStyle>
            <a:lvl1pPr algn="r">
              <a:defRPr sz="1600" b="0">
                <a:latin typeface="+mn-lt"/>
              </a:defRPr>
            </a:lvl1pPr>
            <a:lvl2pPr algn="r">
              <a:defRPr sz="1600" b="0">
                <a:latin typeface="+mn-lt"/>
              </a:defRPr>
            </a:lvl2pPr>
            <a:lvl3pPr algn="r">
              <a:defRPr sz="1600" b="0">
                <a:latin typeface="+mn-lt"/>
              </a:defRPr>
            </a:lvl3pPr>
            <a:lvl4pPr algn="r">
              <a:defRPr sz="1600" b="0">
                <a:latin typeface="+mn-lt"/>
              </a:defRPr>
            </a:lvl4pPr>
            <a:lvl5pPr algn="r">
              <a:defRPr sz="1600" b="0">
                <a:latin typeface="+mn-lt"/>
              </a:defRPr>
            </a:lvl5pPr>
            <a:lvl6pPr>
              <a:defRPr b="0"/>
            </a:lvl6pPr>
          </a:lstStyle>
          <a:p>
            <a:pPr lvl="2"/>
            <a:r>
              <a:rPr lang="nl-NL" dirty="0"/>
              <a:t>Kunst &amp; Samenleving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4CC42B1-A669-6DCF-42B7-000A9D1CAD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290511" y="1007863"/>
            <a:ext cx="10537" cy="432000"/>
          </a:xfrm>
          <a:custGeom>
            <a:avLst/>
            <a:gdLst>
              <a:gd name="connsiteX0" fmla="*/ 0 w 10537"/>
              <a:gd name="connsiteY0" fmla="*/ 0 h 432000"/>
              <a:gd name="connsiteX1" fmla="*/ 10537 w 10537"/>
              <a:gd name="connsiteY1" fmla="*/ 0 h 432000"/>
              <a:gd name="connsiteX2" fmla="*/ 10537 w 10537"/>
              <a:gd name="connsiteY2" fmla="*/ 432000 h 432000"/>
              <a:gd name="connsiteX3" fmla="*/ 0 w 10537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37" h="432000">
                <a:moveTo>
                  <a:pt x="0" y="0"/>
                </a:moveTo>
                <a:lnTo>
                  <a:pt x="10537" y="0"/>
                </a:lnTo>
                <a:lnTo>
                  <a:pt x="10537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pPr lvl="0"/>
            <a:r>
              <a:rPr lang="nl-NL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821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e - titleslide - small img righ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10">
            <a:extLst>
              <a:ext uri="{FF2B5EF4-FFF2-40B4-BE49-F238E27FC236}">
                <a16:creationId xmlns:a16="http://schemas.microsoft.com/office/drawing/2014/main" id="{08FF4484-021D-BD89-51F0-B384D890E06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436600" y="0"/>
            <a:ext cx="66738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BFAB9EDC-B866-97EA-BE81-DD08C5528358}"/>
              </a:ext>
            </a:extLst>
          </p:cNvPr>
          <p:cNvSpPr/>
          <p:nvPr userDrawn="1"/>
        </p:nvSpPr>
        <p:spPr>
          <a:xfrm>
            <a:off x="1019148" y="795338"/>
            <a:ext cx="863168" cy="866202"/>
          </a:xfrm>
          <a:custGeom>
            <a:avLst/>
            <a:gdLst>
              <a:gd name="connsiteX0" fmla="*/ 868878 w 1738838"/>
              <a:gd name="connsiteY0" fmla="*/ 1143175 h 1746413"/>
              <a:gd name="connsiteX1" fmla="*/ 1636044 w 1738838"/>
              <a:gd name="connsiteY1" fmla="*/ 1298448 h 1746413"/>
              <a:gd name="connsiteX2" fmla="*/ 1402324 w 1738838"/>
              <a:gd name="connsiteY2" fmla="*/ 1567876 h 1746413"/>
              <a:gd name="connsiteX3" fmla="*/ 868878 w 1738838"/>
              <a:gd name="connsiteY3" fmla="*/ 1143175 h 1746413"/>
              <a:gd name="connsiteX4" fmla="*/ 3246 w 1738838"/>
              <a:gd name="connsiteY4" fmla="*/ 947867 h 1746413"/>
              <a:gd name="connsiteX5" fmla="*/ 47069 w 1738838"/>
              <a:gd name="connsiteY5" fmla="*/ 957605 h 1746413"/>
              <a:gd name="connsiteX6" fmla="*/ 1096106 w 1738838"/>
              <a:gd name="connsiteY6" fmla="*/ 1717739 h 1746413"/>
              <a:gd name="connsiteX7" fmla="*/ 873206 w 1738838"/>
              <a:gd name="connsiteY7" fmla="*/ 1746413 h 1746413"/>
              <a:gd name="connsiteX8" fmla="*/ 3246 w 1738838"/>
              <a:gd name="connsiteY8" fmla="*/ 947867 h 1746413"/>
              <a:gd name="connsiteX9" fmla="*/ 1625224 w 1738838"/>
              <a:gd name="connsiteY9" fmla="*/ 429569 h 1746413"/>
              <a:gd name="connsiteX10" fmla="*/ 1738838 w 1738838"/>
              <a:gd name="connsiteY10" fmla="*/ 759050 h 1746413"/>
              <a:gd name="connsiteX11" fmla="*/ 1124780 w 1738838"/>
              <a:gd name="connsiteY11" fmla="*/ 1050119 h 1746413"/>
              <a:gd name="connsiteX12" fmla="*/ 474474 w 1738838"/>
              <a:gd name="connsiteY12" fmla="*/ 984115 h 1746413"/>
              <a:gd name="connsiteX13" fmla="*/ 1625224 w 1738838"/>
              <a:gd name="connsiteY13" fmla="*/ 429569 h 1746413"/>
              <a:gd name="connsiteX14" fmla="*/ 873206 w 1738838"/>
              <a:gd name="connsiteY14" fmla="*/ 0 h 1746413"/>
              <a:gd name="connsiteX15" fmla="*/ 1422342 w 1738838"/>
              <a:gd name="connsiteY15" fmla="*/ 193144 h 1746413"/>
              <a:gd name="connsiteX16" fmla="*/ 1280053 w 1738838"/>
              <a:gd name="connsiteY16" fmla="*/ 286200 h 1746413"/>
              <a:gd name="connsiteX17" fmla="*/ 982492 w 1738838"/>
              <a:gd name="connsiteY17" fmla="*/ 113614 h 1746413"/>
              <a:gd name="connsiteX18" fmla="*/ 502067 w 1738838"/>
              <a:gd name="connsiteY18" fmla="*/ 134173 h 1746413"/>
              <a:gd name="connsiteX19" fmla="*/ 543725 w 1738838"/>
              <a:gd name="connsiteY19" fmla="*/ 185029 h 1746413"/>
              <a:gd name="connsiteX20" fmla="*/ 624878 w 1738838"/>
              <a:gd name="connsiteY20" fmla="*/ 175291 h 1746413"/>
              <a:gd name="connsiteX21" fmla="*/ 901880 w 1738838"/>
              <a:gd name="connsiteY21" fmla="*/ 253197 h 1746413"/>
              <a:gd name="connsiteX22" fmla="*/ 1012789 w 1738838"/>
              <a:gd name="connsiteY22" fmla="*/ 473393 h 1746413"/>
              <a:gd name="connsiteX23" fmla="*/ 869419 w 1738838"/>
              <a:gd name="connsiteY23" fmla="*/ 615681 h 1746413"/>
              <a:gd name="connsiteX24" fmla="*/ 674652 w 1738838"/>
              <a:gd name="connsiteY24" fmla="*/ 537774 h 1746413"/>
              <a:gd name="connsiteX25" fmla="*/ 253197 w 1738838"/>
              <a:gd name="connsiteY25" fmla="*/ 596745 h 1746413"/>
              <a:gd name="connsiteX26" fmla="*/ 325694 w 1738838"/>
              <a:gd name="connsiteY26" fmla="*/ 643814 h 1746413"/>
              <a:gd name="connsiteX27" fmla="*/ 542102 w 1738838"/>
              <a:gd name="connsiteY27" fmla="*/ 644896 h 1746413"/>
              <a:gd name="connsiteX28" fmla="*/ 645978 w 1738838"/>
              <a:gd name="connsiteY28" fmla="*/ 750395 h 1746413"/>
              <a:gd name="connsiteX29" fmla="*/ 300807 w 1738838"/>
              <a:gd name="connsiteY29" fmla="*/ 882404 h 1746413"/>
              <a:gd name="connsiteX30" fmla="*/ 0 w 1738838"/>
              <a:gd name="connsiteY30" fmla="*/ 875912 h 1746413"/>
              <a:gd name="connsiteX31" fmla="*/ 0 w 1738838"/>
              <a:gd name="connsiteY31" fmla="*/ 873206 h 1746413"/>
              <a:gd name="connsiteX32" fmla="*/ 873206 w 1738838"/>
              <a:gd name="connsiteY32" fmla="*/ 0 h 174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38838" h="1746413">
                <a:moveTo>
                  <a:pt x="868878" y="1143175"/>
                </a:moveTo>
                <a:cubicBezTo>
                  <a:pt x="1132355" y="1171849"/>
                  <a:pt x="1397454" y="1217295"/>
                  <a:pt x="1636044" y="1298448"/>
                </a:cubicBezTo>
                <a:cubicBezTo>
                  <a:pt x="1577073" y="1403406"/>
                  <a:pt x="1497543" y="1495379"/>
                  <a:pt x="1402324" y="1567876"/>
                </a:cubicBezTo>
                <a:cubicBezTo>
                  <a:pt x="1072301" y="1289791"/>
                  <a:pt x="868878" y="1143175"/>
                  <a:pt x="868878" y="1143175"/>
                </a:cubicBezTo>
                <a:close/>
                <a:moveTo>
                  <a:pt x="3246" y="947867"/>
                </a:moveTo>
                <a:cubicBezTo>
                  <a:pt x="18395" y="950572"/>
                  <a:pt x="33002" y="953818"/>
                  <a:pt x="47069" y="957605"/>
                </a:cubicBezTo>
                <a:cubicBezTo>
                  <a:pt x="522625" y="1092860"/>
                  <a:pt x="890519" y="1424506"/>
                  <a:pt x="1096106" y="1717739"/>
                </a:cubicBezTo>
                <a:cubicBezTo>
                  <a:pt x="1024692" y="1736133"/>
                  <a:pt x="950031" y="1746413"/>
                  <a:pt x="873206" y="1746413"/>
                </a:cubicBezTo>
                <a:cubicBezTo>
                  <a:pt x="416044" y="1746413"/>
                  <a:pt x="41117" y="1395291"/>
                  <a:pt x="3246" y="947867"/>
                </a:cubicBezTo>
                <a:close/>
                <a:moveTo>
                  <a:pt x="1625224" y="429569"/>
                </a:moveTo>
                <a:cubicBezTo>
                  <a:pt x="1683654" y="528576"/>
                  <a:pt x="1723148" y="640026"/>
                  <a:pt x="1738838" y="759050"/>
                </a:cubicBezTo>
                <a:cubicBezTo>
                  <a:pt x="1646323" y="843990"/>
                  <a:pt x="1402864" y="1016035"/>
                  <a:pt x="1124780" y="1050119"/>
                </a:cubicBezTo>
                <a:cubicBezTo>
                  <a:pt x="816399" y="1087991"/>
                  <a:pt x="474474" y="984115"/>
                  <a:pt x="474474" y="984115"/>
                </a:cubicBezTo>
                <a:cubicBezTo>
                  <a:pt x="755263" y="960310"/>
                  <a:pt x="1153995" y="892682"/>
                  <a:pt x="1625224" y="429569"/>
                </a:cubicBezTo>
                <a:close/>
                <a:moveTo>
                  <a:pt x="873206" y="0"/>
                </a:moveTo>
                <a:cubicBezTo>
                  <a:pt x="1080958" y="0"/>
                  <a:pt x="1271397" y="72497"/>
                  <a:pt x="1422342" y="193144"/>
                </a:cubicBezTo>
                <a:cubicBezTo>
                  <a:pt x="1372027" y="222900"/>
                  <a:pt x="1325499" y="256444"/>
                  <a:pt x="1280053" y="286200"/>
                </a:cubicBezTo>
                <a:cubicBezTo>
                  <a:pt x="1199982" y="219654"/>
                  <a:pt x="1092860" y="149863"/>
                  <a:pt x="982492" y="113614"/>
                </a:cubicBezTo>
                <a:cubicBezTo>
                  <a:pt x="822350" y="62217"/>
                  <a:pt x="622714" y="67086"/>
                  <a:pt x="502067" y="134173"/>
                </a:cubicBezTo>
                <a:lnTo>
                  <a:pt x="543725" y="185029"/>
                </a:lnTo>
                <a:lnTo>
                  <a:pt x="624878" y="175291"/>
                </a:lnTo>
                <a:cubicBezTo>
                  <a:pt x="729836" y="166093"/>
                  <a:pt x="826138" y="194767"/>
                  <a:pt x="901880" y="253197"/>
                </a:cubicBezTo>
                <a:cubicBezTo>
                  <a:pt x="996018" y="312710"/>
                  <a:pt x="1052284" y="398191"/>
                  <a:pt x="1012789" y="473393"/>
                </a:cubicBezTo>
                <a:cubicBezTo>
                  <a:pt x="982492" y="525872"/>
                  <a:pt x="938129" y="579433"/>
                  <a:pt x="869419" y="615681"/>
                </a:cubicBezTo>
                <a:cubicBezTo>
                  <a:pt x="807202" y="584302"/>
                  <a:pt x="744985" y="552923"/>
                  <a:pt x="674652" y="537774"/>
                </a:cubicBezTo>
                <a:cubicBezTo>
                  <a:pt x="506395" y="493951"/>
                  <a:pt x="367353" y="541020"/>
                  <a:pt x="253197" y="596745"/>
                </a:cubicBezTo>
                <a:cubicBezTo>
                  <a:pt x="269428" y="614599"/>
                  <a:pt x="298643" y="633535"/>
                  <a:pt x="325694" y="643814"/>
                </a:cubicBezTo>
                <a:cubicBezTo>
                  <a:pt x="385747" y="627583"/>
                  <a:pt x="473393" y="623255"/>
                  <a:pt x="542102" y="644896"/>
                </a:cubicBezTo>
                <a:cubicBezTo>
                  <a:pt x="596745" y="669783"/>
                  <a:pt x="649765" y="706031"/>
                  <a:pt x="645978" y="750395"/>
                </a:cubicBezTo>
                <a:cubicBezTo>
                  <a:pt x="607566" y="852648"/>
                  <a:pt x="445259" y="878076"/>
                  <a:pt x="300807" y="882404"/>
                </a:cubicBezTo>
                <a:cubicBezTo>
                  <a:pt x="205047" y="886191"/>
                  <a:pt x="101712" y="879699"/>
                  <a:pt x="0" y="875912"/>
                </a:cubicBezTo>
                <a:cubicBezTo>
                  <a:pt x="0" y="874830"/>
                  <a:pt x="0" y="874289"/>
                  <a:pt x="0" y="873206"/>
                </a:cubicBezTo>
                <a:cubicBezTo>
                  <a:pt x="0" y="391158"/>
                  <a:pt x="391157" y="0"/>
                  <a:pt x="873206" y="0"/>
                </a:cubicBezTo>
                <a:close/>
              </a:path>
            </a:pathLst>
          </a:custGeom>
          <a:solidFill>
            <a:schemeClr val="tx2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9C3C46BF-D427-D0A2-5E30-F90A8C1FCE4B}"/>
              </a:ext>
            </a:extLst>
          </p:cNvPr>
          <p:cNvSpPr/>
          <p:nvPr userDrawn="1"/>
        </p:nvSpPr>
        <p:spPr>
          <a:xfrm>
            <a:off x="2030605" y="1015690"/>
            <a:ext cx="1674752" cy="440078"/>
          </a:xfrm>
          <a:custGeom>
            <a:avLst/>
            <a:gdLst>
              <a:gd name="connsiteX0" fmla="*/ 1238936 w 3373761"/>
              <a:gd name="connsiteY0" fmla="*/ 554546 h 887274"/>
              <a:gd name="connsiteX1" fmla="*/ 1238936 w 3373761"/>
              <a:gd name="connsiteY1" fmla="*/ 554802 h 887274"/>
              <a:gd name="connsiteX2" fmla="*/ 1204175 w 3373761"/>
              <a:gd name="connsiteY2" fmla="*/ 571250 h 887274"/>
              <a:gd name="connsiteX3" fmla="*/ 1161570 w 3373761"/>
              <a:gd name="connsiteY3" fmla="*/ 579433 h 887274"/>
              <a:gd name="connsiteX4" fmla="*/ 1069055 w 3373761"/>
              <a:gd name="connsiteY4" fmla="*/ 592418 h 887274"/>
              <a:gd name="connsiteX5" fmla="*/ 1026315 w 3373761"/>
              <a:gd name="connsiteY5" fmla="*/ 602697 h 887274"/>
              <a:gd name="connsiteX6" fmla="*/ 989526 w 3373761"/>
              <a:gd name="connsiteY6" fmla="*/ 621092 h 887274"/>
              <a:gd name="connsiteX7" fmla="*/ 964639 w 3373761"/>
              <a:gd name="connsiteY7" fmla="*/ 651389 h 887274"/>
              <a:gd name="connsiteX8" fmla="*/ 955441 w 3373761"/>
              <a:gd name="connsiteY8" fmla="*/ 696835 h 887274"/>
              <a:gd name="connsiteX9" fmla="*/ 968967 w 3373761"/>
              <a:gd name="connsiteY9" fmla="*/ 735788 h 887274"/>
              <a:gd name="connsiteX10" fmla="*/ 1001428 w 3373761"/>
              <a:gd name="connsiteY10" fmla="*/ 760675 h 887274"/>
              <a:gd name="connsiteX11" fmla="*/ 1043086 w 3373761"/>
              <a:gd name="connsiteY11" fmla="*/ 773659 h 887274"/>
              <a:gd name="connsiteX12" fmla="*/ 1083663 w 3373761"/>
              <a:gd name="connsiteY12" fmla="*/ 777447 h 887274"/>
              <a:gd name="connsiteX13" fmla="*/ 1133437 w 3373761"/>
              <a:gd name="connsiteY13" fmla="*/ 771495 h 887274"/>
              <a:gd name="connsiteX14" fmla="*/ 1183752 w 3373761"/>
              <a:gd name="connsiteY14" fmla="*/ 750937 h 887274"/>
              <a:gd name="connsiteX15" fmla="*/ 1223246 w 3373761"/>
              <a:gd name="connsiteY15" fmla="*/ 713606 h 887274"/>
              <a:gd name="connsiteX16" fmla="*/ 1238936 w 3373761"/>
              <a:gd name="connsiteY16" fmla="*/ 658422 h 887274"/>
              <a:gd name="connsiteX17" fmla="*/ 1238936 w 3373761"/>
              <a:gd name="connsiteY17" fmla="*/ 554802 h 887274"/>
              <a:gd name="connsiteX18" fmla="*/ 1239477 w 3373761"/>
              <a:gd name="connsiteY18" fmla="*/ 554546 h 887274"/>
              <a:gd name="connsiteX19" fmla="*/ 3072993 w 3373761"/>
              <a:gd name="connsiteY19" fmla="*/ 332187 h 887274"/>
              <a:gd name="connsiteX20" fmla="*/ 3006448 w 3373761"/>
              <a:gd name="connsiteY20" fmla="*/ 345172 h 887274"/>
              <a:gd name="connsiteX21" fmla="*/ 2955051 w 3373761"/>
              <a:gd name="connsiteY21" fmla="*/ 380338 h 887274"/>
              <a:gd name="connsiteX22" fmla="*/ 2920967 w 3373761"/>
              <a:gd name="connsiteY22" fmla="*/ 433358 h 887274"/>
              <a:gd name="connsiteX23" fmla="*/ 2906900 w 3373761"/>
              <a:gd name="connsiteY23" fmla="*/ 499362 h 887274"/>
              <a:gd name="connsiteX24" fmla="*/ 3231512 w 3373761"/>
              <a:gd name="connsiteY24" fmla="*/ 499362 h 887274"/>
              <a:gd name="connsiteX25" fmla="*/ 3217446 w 3373761"/>
              <a:gd name="connsiteY25" fmla="*/ 436063 h 887274"/>
              <a:gd name="connsiteX26" fmla="*/ 3185525 w 3373761"/>
              <a:gd name="connsiteY26" fmla="*/ 383043 h 887274"/>
              <a:gd name="connsiteX27" fmla="*/ 3136833 w 3373761"/>
              <a:gd name="connsiteY27" fmla="*/ 346254 h 887274"/>
              <a:gd name="connsiteX28" fmla="*/ 3072993 w 3373761"/>
              <a:gd name="connsiteY28" fmla="*/ 332187 h 887274"/>
              <a:gd name="connsiteX29" fmla="*/ 2180851 w 3373761"/>
              <a:gd name="connsiteY29" fmla="*/ 240213 h 887274"/>
              <a:gd name="connsiteX30" fmla="*/ 2692115 w 3373761"/>
              <a:gd name="connsiteY30" fmla="*/ 240213 h 887274"/>
              <a:gd name="connsiteX31" fmla="*/ 2692115 w 3373761"/>
              <a:gd name="connsiteY31" fmla="*/ 337597 h 887274"/>
              <a:gd name="connsiteX32" fmla="*/ 2331796 w 3373761"/>
              <a:gd name="connsiteY32" fmla="*/ 760133 h 887274"/>
              <a:gd name="connsiteX33" fmla="*/ 2710510 w 3373761"/>
              <a:gd name="connsiteY33" fmla="*/ 760133 h 887274"/>
              <a:gd name="connsiteX34" fmla="*/ 2710510 w 3373761"/>
              <a:gd name="connsiteY34" fmla="*/ 869960 h 887274"/>
              <a:gd name="connsiteX35" fmla="*/ 2156505 w 3373761"/>
              <a:gd name="connsiteY35" fmla="*/ 869960 h 887274"/>
              <a:gd name="connsiteX36" fmla="*/ 2156505 w 3373761"/>
              <a:gd name="connsiteY36" fmla="*/ 772577 h 887274"/>
              <a:gd name="connsiteX37" fmla="*/ 2504922 w 3373761"/>
              <a:gd name="connsiteY37" fmla="*/ 349499 h 887274"/>
              <a:gd name="connsiteX38" fmla="*/ 2180851 w 3373761"/>
              <a:gd name="connsiteY38" fmla="*/ 349499 h 887274"/>
              <a:gd name="connsiteX39" fmla="*/ 1123699 w 3373761"/>
              <a:gd name="connsiteY39" fmla="*/ 223442 h 887274"/>
              <a:gd name="connsiteX40" fmla="*/ 1215131 w 3373761"/>
              <a:gd name="connsiteY40" fmla="*/ 233180 h 887274"/>
              <a:gd name="connsiteX41" fmla="*/ 1296284 w 3373761"/>
              <a:gd name="connsiteY41" fmla="*/ 265101 h 887274"/>
              <a:gd name="connsiteX42" fmla="*/ 1354173 w 3373761"/>
              <a:gd name="connsiteY42" fmla="*/ 321908 h 887274"/>
              <a:gd name="connsiteX43" fmla="*/ 1376355 w 3373761"/>
              <a:gd name="connsiteY43" fmla="*/ 406307 h 887274"/>
              <a:gd name="connsiteX44" fmla="*/ 1376355 w 3373761"/>
              <a:gd name="connsiteY44" fmla="*/ 729837 h 887274"/>
              <a:gd name="connsiteX45" fmla="*/ 1378519 w 3373761"/>
              <a:gd name="connsiteY45" fmla="*/ 729837 h 887274"/>
              <a:gd name="connsiteX46" fmla="*/ 1385011 w 3373761"/>
              <a:gd name="connsiteY46" fmla="*/ 766626 h 887274"/>
              <a:gd name="connsiteX47" fmla="*/ 1410980 w 3373761"/>
              <a:gd name="connsiteY47" fmla="*/ 777447 h 887274"/>
              <a:gd name="connsiteX48" fmla="*/ 1425588 w 3373761"/>
              <a:gd name="connsiteY48" fmla="*/ 777447 h 887274"/>
              <a:gd name="connsiteX49" fmla="*/ 1445064 w 3373761"/>
              <a:gd name="connsiteY49" fmla="*/ 775283 h 887274"/>
              <a:gd name="connsiteX50" fmla="*/ 1445064 w 3373761"/>
              <a:gd name="connsiteY50" fmla="*/ 871584 h 887274"/>
              <a:gd name="connsiteX51" fmla="*/ 1426129 w 3373761"/>
              <a:gd name="connsiteY51" fmla="*/ 876994 h 887274"/>
              <a:gd name="connsiteX52" fmla="*/ 1402324 w 3373761"/>
              <a:gd name="connsiteY52" fmla="*/ 882405 h 887274"/>
              <a:gd name="connsiteX53" fmla="*/ 1377978 w 3373761"/>
              <a:gd name="connsiteY53" fmla="*/ 886192 h 887274"/>
              <a:gd name="connsiteX54" fmla="*/ 1357419 w 3373761"/>
              <a:gd name="connsiteY54" fmla="*/ 887274 h 887274"/>
              <a:gd name="connsiteX55" fmla="*/ 1286545 w 3373761"/>
              <a:gd name="connsiteY55" fmla="*/ 869961 h 887274"/>
              <a:gd name="connsiteX56" fmla="*/ 1249756 w 3373761"/>
              <a:gd name="connsiteY56" fmla="*/ 810449 h 887274"/>
              <a:gd name="connsiteX57" fmla="*/ 1148044 w 3373761"/>
              <a:gd name="connsiteY57" fmla="*/ 868879 h 887274"/>
              <a:gd name="connsiteX58" fmla="*/ 1031725 w 3373761"/>
              <a:gd name="connsiteY58" fmla="*/ 887274 h 887274"/>
              <a:gd name="connsiteX59" fmla="*/ 950031 w 3373761"/>
              <a:gd name="connsiteY59" fmla="*/ 875912 h 887274"/>
              <a:gd name="connsiteX60" fmla="*/ 881322 w 3373761"/>
              <a:gd name="connsiteY60" fmla="*/ 841828 h 887274"/>
              <a:gd name="connsiteX61" fmla="*/ 833712 w 3373761"/>
              <a:gd name="connsiteY61" fmla="*/ 784480 h 887274"/>
              <a:gd name="connsiteX62" fmla="*/ 815858 w 3373761"/>
              <a:gd name="connsiteY62" fmla="*/ 703327 h 887274"/>
              <a:gd name="connsiteX63" fmla="*/ 836958 w 3373761"/>
              <a:gd name="connsiteY63" fmla="*/ 608107 h 887274"/>
              <a:gd name="connsiteX64" fmla="*/ 893224 w 3373761"/>
              <a:gd name="connsiteY64" fmla="*/ 550759 h 887274"/>
              <a:gd name="connsiteX65" fmla="*/ 971131 w 3373761"/>
              <a:gd name="connsiteY65" fmla="*/ 521003 h 887274"/>
              <a:gd name="connsiteX66" fmla="*/ 1058235 w 3373761"/>
              <a:gd name="connsiteY66" fmla="*/ 506937 h 887274"/>
              <a:gd name="connsiteX67" fmla="*/ 1130191 w 3373761"/>
              <a:gd name="connsiteY67" fmla="*/ 496657 h 887274"/>
              <a:gd name="connsiteX68" fmla="*/ 1190244 w 3373761"/>
              <a:gd name="connsiteY68" fmla="*/ 486378 h 887274"/>
              <a:gd name="connsiteX69" fmla="*/ 1231903 w 3373761"/>
              <a:gd name="connsiteY69" fmla="*/ 463655 h 887274"/>
              <a:gd name="connsiteX70" fmla="*/ 1247051 w 3373761"/>
              <a:gd name="connsiteY70" fmla="*/ 418209 h 887274"/>
              <a:gd name="connsiteX71" fmla="*/ 1234066 w 3373761"/>
              <a:gd name="connsiteY71" fmla="*/ 374387 h 887274"/>
              <a:gd name="connsiteX72" fmla="*/ 1202146 w 3373761"/>
              <a:gd name="connsiteY72" fmla="*/ 348418 h 887274"/>
              <a:gd name="connsiteX73" fmla="*/ 1159947 w 3373761"/>
              <a:gd name="connsiteY73" fmla="*/ 335974 h 887274"/>
              <a:gd name="connsiteX74" fmla="*/ 1116124 w 3373761"/>
              <a:gd name="connsiteY74" fmla="*/ 332728 h 887274"/>
              <a:gd name="connsiteX75" fmla="*/ 1019823 w 3373761"/>
              <a:gd name="connsiteY75" fmla="*/ 357074 h 887274"/>
              <a:gd name="connsiteX76" fmla="*/ 977082 w 3373761"/>
              <a:gd name="connsiteY76" fmla="*/ 432817 h 887274"/>
              <a:gd name="connsiteX77" fmla="*/ 838040 w 3373761"/>
              <a:gd name="connsiteY77" fmla="*/ 432817 h 887274"/>
              <a:gd name="connsiteX78" fmla="*/ 867255 w 3373761"/>
              <a:gd name="connsiteY78" fmla="*/ 331646 h 887274"/>
              <a:gd name="connsiteX79" fmla="*/ 932177 w 3373761"/>
              <a:gd name="connsiteY79" fmla="*/ 267265 h 887274"/>
              <a:gd name="connsiteX80" fmla="*/ 1021446 w 3373761"/>
              <a:gd name="connsiteY80" fmla="*/ 233180 h 887274"/>
              <a:gd name="connsiteX81" fmla="*/ 1123699 w 3373761"/>
              <a:gd name="connsiteY81" fmla="*/ 223442 h 887274"/>
              <a:gd name="connsiteX82" fmla="*/ 3074075 w 3373761"/>
              <a:gd name="connsiteY82" fmla="*/ 222901 h 887274"/>
              <a:gd name="connsiteX83" fmla="*/ 3207166 w 3373761"/>
              <a:gd name="connsiteY83" fmla="*/ 253739 h 887274"/>
              <a:gd name="connsiteX84" fmla="*/ 3305091 w 3373761"/>
              <a:gd name="connsiteY84" fmla="*/ 335974 h 887274"/>
              <a:gd name="connsiteX85" fmla="*/ 3361898 w 3373761"/>
              <a:gd name="connsiteY85" fmla="*/ 453376 h 887274"/>
              <a:gd name="connsiteX86" fmla="*/ 3371095 w 3373761"/>
              <a:gd name="connsiteY86" fmla="*/ 590254 h 887274"/>
              <a:gd name="connsiteX87" fmla="*/ 2907982 w 3373761"/>
              <a:gd name="connsiteY87" fmla="*/ 590254 h 887274"/>
              <a:gd name="connsiteX88" fmla="*/ 2907982 w 3373761"/>
              <a:gd name="connsiteY88" fmla="*/ 590795 h 887274"/>
              <a:gd name="connsiteX89" fmla="*/ 2918262 w 3373761"/>
              <a:gd name="connsiteY89" fmla="*/ 661668 h 887274"/>
              <a:gd name="connsiteX90" fmla="*/ 2949099 w 3373761"/>
              <a:gd name="connsiteY90" fmla="*/ 721181 h 887274"/>
              <a:gd name="connsiteX91" fmla="*/ 3001578 w 3373761"/>
              <a:gd name="connsiteY91" fmla="*/ 761757 h 887274"/>
              <a:gd name="connsiteX92" fmla="*/ 3077321 w 3373761"/>
              <a:gd name="connsiteY92" fmla="*/ 776906 h 887274"/>
              <a:gd name="connsiteX93" fmla="*/ 3175246 w 3373761"/>
              <a:gd name="connsiteY93" fmla="*/ 750937 h 887274"/>
              <a:gd name="connsiteX94" fmla="*/ 3230430 w 3373761"/>
              <a:gd name="connsiteY94" fmla="*/ 672489 h 887274"/>
              <a:gd name="connsiteX95" fmla="*/ 3361898 w 3373761"/>
              <a:gd name="connsiteY95" fmla="*/ 672489 h 887274"/>
              <a:gd name="connsiteX96" fmla="*/ 3324027 w 3373761"/>
              <a:gd name="connsiteY96" fmla="*/ 763921 h 887274"/>
              <a:gd name="connsiteX97" fmla="*/ 3259645 w 3373761"/>
              <a:gd name="connsiteY97" fmla="*/ 831549 h 887274"/>
              <a:gd name="connsiteX98" fmla="*/ 3175246 w 3373761"/>
              <a:gd name="connsiteY98" fmla="*/ 873207 h 887274"/>
              <a:gd name="connsiteX99" fmla="*/ 3077321 w 3373761"/>
              <a:gd name="connsiteY99" fmla="*/ 887274 h 887274"/>
              <a:gd name="connsiteX100" fmla="*/ 2945853 w 3373761"/>
              <a:gd name="connsiteY100" fmla="*/ 862928 h 887274"/>
              <a:gd name="connsiteX101" fmla="*/ 2849011 w 3373761"/>
              <a:gd name="connsiteY101" fmla="*/ 794759 h 887274"/>
              <a:gd name="connsiteX102" fmla="*/ 2789498 w 3373761"/>
              <a:gd name="connsiteY102" fmla="*/ 689801 h 887274"/>
              <a:gd name="connsiteX103" fmla="*/ 2769481 w 3373761"/>
              <a:gd name="connsiteY103" fmla="*/ 555628 h 887274"/>
              <a:gd name="connsiteX104" fmla="*/ 2790581 w 3373761"/>
              <a:gd name="connsiteY104" fmla="*/ 428489 h 887274"/>
              <a:gd name="connsiteX105" fmla="*/ 2851716 w 3373761"/>
              <a:gd name="connsiteY105" fmla="*/ 322449 h 887274"/>
              <a:gd name="connsiteX106" fmla="*/ 2947476 w 3373761"/>
              <a:gd name="connsiteY106" fmla="*/ 249952 h 887274"/>
              <a:gd name="connsiteX107" fmla="*/ 3074075 w 3373761"/>
              <a:gd name="connsiteY107" fmla="*/ 222901 h 887274"/>
              <a:gd name="connsiteX108" fmla="*/ 1845419 w 3373761"/>
              <a:gd name="connsiteY108" fmla="*/ 222901 h 887274"/>
              <a:gd name="connsiteX109" fmla="*/ 2008807 w 3373761"/>
              <a:gd name="connsiteY109" fmla="*/ 276462 h 887274"/>
              <a:gd name="connsiteX110" fmla="*/ 2068319 w 3373761"/>
              <a:gd name="connsiteY110" fmla="*/ 437145 h 887274"/>
              <a:gd name="connsiteX111" fmla="*/ 2068319 w 3373761"/>
              <a:gd name="connsiteY111" fmla="*/ 869420 h 887274"/>
              <a:gd name="connsiteX112" fmla="*/ 1929277 w 3373761"/>
              <a:gd name="connsiteY112" fmla="*/ 869420 h 887274"/>
              <a:gd name="connsiteX113" fmla="*/ 1929277 w 3373761"/>
              <a:gd name="connsiteY113" fmla="*/ 473934 h 887274"/>
              <a:gd name="connsiteX114" fmla="*/ 1897357 w 3373761"/>
              <a:gd name="connsiteY114" fmla="*/ 366271 h 887274"/>
              <a:gd name="connsiteX115" fmla="*/ 1805925 w 3373761"/>
              <a:gd name="connsiteY115" fmla="*/ 332728 h 887274"/>
              <a:gd name="connsiteX116" fmla="*/ 1742625 w 3373761"/>
              <a:gd name="connsiteY116" fmla="*/ 345713 h 887274"/>
              <a:gd name="connsiteX117" fmla="*/ 1695016 w 3373761"/>
              <a:gd name="connsiteY117" fmla="*/ 380879 h 887274"/>
              <a:gd name="connsiteX118" fmla="*/ 1664719 w 3373761"/>
              <a:gd name="connsiteY118" fmla="*/ 433899 h 887274"/>
              <a:gd name="connsiteX119" fmla="*/ 1653898 w 3373761"/>
              <a:gd name="connsiteY119" fmla="*/ 498280 h 887274"/>
              <a:gd name="connsiteX120" fmla="*/ 1653898 w 3373761"/>
              <a:gd name="connsiteY120" fmla="*/ 869961 h 887274"/>
              <a:gd name="connsiteX121" fmla="*/ 1514856 w 3373761"/>
              <a:gd name="connsiteY121" fmla="*/ 869961 h 887274"/>
              <a:gd name="connsiteX122" fmla="*/ 1514856 w 3373761"/>
              <a:gd name="connsiteY122" fmla="*/ 240214 h 887274"/>
              <a:gd name="connsiteX123" fmla="*/ 1515938 w 3373761"/>
              <a:gd name="connsiteY123" fmla="*/ 240214 h 887274"/>
              <a:gd name="connsiteX124" fmla="*/ 1647406 w 3373761"/>
              <a:gd name="connsiteY124" fmla="*/ 240214 h 887274"/>
              <a:gd name="connsiteX125" fmla="*/ 1647406 w 3373761"/>
              <a:gd name="connsiteY125" fmla="*/ 332728 h 887274"/>
              <a:gd name="connsiteX126" fmla="*/ 1649570 w 3373761"/>
              <a:gd name="connsiteY126" fmla="*/ 334892 h 887274"/>
              <a:gd name="connsiteX127" fmla="*/ 1732346 w 3373761"/>
              <a:gd name="connsiteY127" fmla="*/ 252657 h 887274"/>
              <a:gd name="connsiteX128" fmla="*/ 1845419 w 3373761"/>
              <a:gd name="connsiteY128" fmla="*/ 222901 h 887274"/>
              <a:gd name="connsiteX129" fmla="*/ 0 w 3373761"/>
              <a:gd name="connsiteY129" fmla="*/ 0 h 887274"/>
              <a:gd name="connsiteX130" fmla="*/ 152568 w 3373761"/>
              <a:gd name="connsiteY130" fmla="*/ 0 h 887274"/>
              <a:gd name="connsiteX131" fmla="*/ 152568 w 3373761"/>
              <a:gd name="connsiteY131" fmla="*/ 346253 h 887274"/>
              <a:gd name="connsiteX132" fmla="*/ 548053 w 3373761"/>
              <a:gd name="connsiteY132" fmla="*/ 346253 h 887274"/>
              <a:gd name="connsiteX133" fmla="*/ 548053 w 3373761"/>
              <a:gd name="connsiteY133" fmla="*/ 0 h 887274"/>
              <a:gd name="connsiteX134" fmla="*/ 700621 w 3373761"/>
              <a:gd name="connsiteY134" fmla="*/ 0 h 887274"/>
              <a:gd name="connsiteX135" fmla="*/ 700621 w 3373761"/>
              <a:gd name="connsiteY135" fmla="*/ 869960 h 887274"/>
              <a:gd name="connsiteX136" fmla="*/ 548053 w 3373761"/>
              <a:gd name="connsiteY136" fmla="*/ 869960 h 887274"/>
              <a:gd name="connsiteX137" fmla="*/ 548053 w 3373761"/>
              <a:gd name="connsiteY137" fmla="*/ 477721 h 887274"/>
              <a:gd name="connsiteX138" fmla="*/ 152568 w 3373761"/>
              <a:gd name="connsiteY138" fmla="*/ 477721 h 887274"/>
              <a:gd name="connsiteX139" fmla="*/ 152568 w 3373761"/>
              <a:gd name="connsiteY139" fmla="*/ 869960 h 887274"/>
              <a:gd name="connsiteX140" fmla="*/ 0 w 3373761"/>
              <a:gd name="connsiteY140" fmla="*/ 869960 h 88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3373761" h="887274">
                <a:moveTo>
                  <a:pt x="1238936" y="554546"/>
                </a:moveTo>
                <a:lnTo>
                  <a:pt x="1238936" y="554802"/>
                </a:lnTo>
                <a:lnTo>
                  <a:pt x="1204175" y="571250"/>
                </a:lnTo>
                <a:cubicBezTo>
                  <a:pt x="1191191" y="575376"/>
                  <a:pt x="1176989" y="578081"/>
                  <a:pt x="1161570" y="579433"/>
                </a:cubicBezTo>
                <a:cubicBezTo>
                  <a:pt x="1130732" y="582138"/>
                  <a:pt x="1099894" y="586467"/>
                  <a:pt x="1069055" y="592418"/>
                </a:cubicBezTo>
                <a:cubicBezTo>
                  <a:pt x="1054448" y="595123"/>
                  <a:pt x="1040381" y="598369"/>
                  <a:pt x="1026315" y="602697"/>
                </a:cubicBezTo>
                <a:cubicBezTo>
                  <a:pt x="1012248" y="607025"/>
                  <a:pt x="1000346" y="613518"/>
                  <a:pt x="989526" y="621092"/>
                </a:cubicBezTo>
                <a:cubicBezTo>
                  <a:pt x="978705" y="628666"/>
                  <a:pt x="970590" y="638945"/>
                  <a:pt x="964639" y="651389"/>
                </a:cubicBezTo>
                <a:cubicBezTo>
                  <a:pt x="958687" y="663832"/>
                  <a:pt x="955441" y="678981"/>
                  <a:pt x="955441" y="696835"/>
                </a:cubicBezTo>
                <a:cubicBezTo>
                  <a:pt x="955441" y="712524"/>
                  <a:pt x="959770" y="725509"/>
                  <a:pt x="968967" y="735788"/>
                </a:cubicBezTo>
                <a:cubicBezTo>
                  <a:pt x="977623" y="746608"/>
                  <a:pt x="988444" y="754724"/>
                  <a:pt x="1001428" y="760675"/>
                </a:cubicBezTo>
                <a:cubicBezTo>
                  <a:pt x="1013872" y="766626"/>
                  <a:pt x="1027938" y="770954"/>
                  <a:pt x="1043086" y="773659"/>
                </a:cubicBezTo>
                <a:cubicBezTo>
                  <a:pt x="1058235" y="776365"/>
                  <a:pt x="1071760" y="777447"/>
                  <a:pt x="1083663" y="777447"/>
                </a:cubicBezTo>
                <a:cubicBezTo>
                  <a:pt x="1098811" y="777447"/>
                  <a:pt x="1115583" y="775283"/>
                  <a:pt x="1133437" y="771495"/>
                </a:cubicBezTo>
                <a:cubicBezTo>
                  <a:pt x="1151290" y="767708"/>
                  <a:pt x="1168062" y="760675"/>
                  <a:pt x="1183752" y="750937"/>
                </a:cubicBezTo>
                <a:cubicBezTo>
                  <a:pt x="1199441" y="741198"/>
                  <a:pt x="1212967" y="728755"/>
                  <a:pt x="1223246" y="713606"/>
                </a:cubicBezTo>
                <a:cubicBezTo>
                  <a:pt x="1233526" y="698458"/>
                  <a:pt x="1238936" y="680063"/>
                  <a:pt x="1238936" y="658422"/>
                </a:cubicBezTo>
                <a:lnTo>
                  <a:pt x="1238936" y="554802"/>
                </a:lnTo>
                <a:lnTo>
                  <a:pt x="1239477" y="554546"/>
                </a:lnTo>
                <a:close/>
                <a:moveTo>
                  <a:pt x="3072993" y="332187"/>
                </a:moveTo>
                <a:cubicBezTo>
                  <a:pt x="3048647" y="332187"/>
                  <a:pt x="3026466" y="336515"/>
                  <a:pt x="3006448" y="345172"/>
                </a:cubicBezTo>
                <a:cubicBezTo>
                  <a:pt x="2986430" y="353828"/>
                  <a:pt x="2969658" y="365730"/>
                  <a:pt x="2955051" y="380338"/>
                </a:cubicBezTo>
                <a:cubicBezTo>
                  <a:pt x="2940984" y="395486"/>
                  <a:pt x="2929623" y="412799"/>
                  <a:pt x="2920967" y="433358"/>
                </a:cubicBezTo>
                <a:cubicBezTo>
                  <a:pt x="2912310" y="453917"/>
                  <a:pt x="2907982" y="475557"/>
                  <a:pt x="2906900" y="499362"/>
                </a:cubicBezTo>
                <a:lnTo>
                  <a:pt x="3231512" y="499362"/>
                </a:lnTo>
                <a:cubicBezTo>
                  <a:pt x="3229889" y="477721"/>
                  <a:pt x="3225020" y="456081"/>
                  <a:pt x="3217446" y="436063"/>
                </a:cubicBezTo>
                <a:cubicBezTo>
                  <a:pt x="3209871" y="416045"/>
                  <a:pt x="3199051" y="398192"/>
                  <a:pt x="3185525" y="383043"/>
                </a:cubicBezTo>
                <a:cubicBezTo>
                  <a:pt x="3172000" y="367894"/>
                  <a:pt x="3155769" y="355992"/>
                  <a:pt x="3136833" y="346254"/>
                </a:cubicBezTo>
                <a:cubicBezTo>
                  <a:pt x="3117898" y="337056"/>
                  <a:pt x="3096257" y="332187"/>
                  <a:pt x="3072993" y="332187"/>
                </a:cubicBezTo>
                <a:close/>
                <a:moveTo>
                  <a:pt x="2180851" y="240213"/>
                </a:moveTo>
                <a:lnTo>
                  <a:pt x="2692115" y="240213"/>
                </a:lnTo>
                <a:lnTo>
                  <a:pt x="2692115" y="337597"/>
                </a:lnTo>
                <a:lnTo>
                  <a:pt x="2331796" y="760133"/>
                </a:lnTo>
                <a:lnTo>
                  <a:pt x="2710510" y="760133"/>
                </a:lnTo>
                <a:lnTo>
                  <a:pt x="2710510" y="869960"/>
                </a:lnTo>
                <a:lnTo>
                  <a:pt x="2156505" y="869960"/>
                </a:lnTo>
                <a:lnTo>
                  <a:pt x="2156505" y="772577"/>
                </a:lnTo>
                <a:lnTo>
                  <a:pt x="2504922" y="349499"/>
                </a:lnTo>
                <a:lnTo>
                  <a:pt x="2180851" y="349499"/>
                </a:lnTo>
                <a:close/>
                <a:moveTo>
                  <a:pt x="1123699" y="223442"/>
                </a:moveTo>
                <a:cubicBezTo>
                  <a:pt x="1154537" y="223442"/>
                  <a:pt x="1184834" y="226688"/>
                  <a:pt x="1215131" y="233180"/>
                </a:cubicBezTo>
                <a:cubicBezTo>
                  <a:pt x="1244887" y="239673"/>
                  <a:pt x="1271938" y="250493"/>
                  <a:pt x="1296284" y="265101"/>
                </a:cubicBezTo>
                <a:cubicBezTo>
                  <a:pt x="1320089" y="279708"/>
                  <a:pt x="1339565" y="298644"/>
                  <a:pt x="1354173" y="321908"/>
                </a:cubicBezTo>
                <a:cubicBezTo>
                  <a:pt x="1368781" y="345172"/>
                  <a:pt x="1376355" y="373305"/>
                  <a:pt x="1376355" y="406307"/>
                </a:cubicBezTo>
                <a:lnTo>
                  <a:pt x="1376355" y="729837"/>
                </a:lnTo>
                <a:lnTo>
                  <a:pt x="1378519" y="729837"/>
                </a:lnTo>
                <a:cubicBezTo>
                  <a:pt x="1378519" y="747150"/>
                  <a:pt x="1380683" y="759052"/>
                  <a:pt x="1385011" y="766626"/>
                </a:cubicBezTo>
                <a:cubicBezTo>
                  <a:pt x="1389339" y="773659"/>
                  <a:pt x="1397996" y="777447"/>
                  <a:pt x="1410980" y="777447"/>
                </a:cubicBezTo>
                <a:lnTo>
                  <a:pt x="1425588" y="777447"/>
                </a:lnTo>
                <a:cubicBezTo>
                  <a:pt x="1431539" y="777447"/>
                  <a:pt x="1438031" y="776906"/>
                  <a:pt x="1445064" y="775283"/>
                </a:cubicBezTo>
                <a:lnTo>
                  <a:pt x="1445064" y="871584"/>
                </a:lnTo>
                <a:cubicBezTo>
                  <a:pt x="1440195" y="873207"/>
                  <a:pt x="1433703" y="874830"/>
                  <a:pt x="1426129" y="876994"/>
                </a:cubicBezTo>
                <a:cubicBezTo>
                  <a:pt x="1418554" y="879158"/>
                  <a:pt x="1410439" y="880781"/>
                  <a:pt x="1402324" y="882405"/>
                </a:cubicBezTo>
                <a:cubicBezTo>
                  <a:pt x="1394209" y="884028"/>
                  <a:pt x="1386093" y="885110"/>
                  <a:pt x="1377978" y="886192"/>
                </a:cubicBezTo>
                <a:cubicBezTo>
                  <a:pt x="1369863" y="887274"/>
                  <a:pt x="1362829" y="887274"/>
                  <a:pt x="1357419" y="887274"/>
                </a:cubicBezTo>
                <a:cubicBezTo>
                  <a:pt x="1328745" y="887274"/>
                  <a:pt x="1305481" y="881323"/>
                  <a:pt x="1286545" y="869961"/>
                </a:cubicBezTo>
                <a:cubicBezTo>
                  <a:pt x="1267610" y="858600"/>
                  <a:pt x="1255707" y="838582"/>
                  <a:pt x="1249756" y="810449"/>
                </a:cubicBezTo>
                <a:cubicBezTo>
                  <a:pt x="1222164" y="837500"/>
                  <a:pt x="1188080" y="856977"/>
                  <a:pt x="1148044" y="868879"/>
                </a:cubicBezTo>
                <a:cubicBezTo>
                  <a:pt x="1108009" y="880781"/>
                  <a:pt x="1069055" y="887274"/>
                  <a:pt x="1031725" y="887274"/>
                </a:cubicBezTo>
                <a:cubicBezTo>
                  <a:pt x="1003051" y="887274"/>
                  <a:pt x="976000" y="883487"/>
                  <a:pt x="950031" y="875912"/>
                </a:cubicBezTo>
                <a:cubicBezTo>
                  <a:pt x="924062" y="868338"/>
                  <a:pt x="901339" y="856977"/>
                  <a:pt x="881322" y="841828"/>
                </a:cubicBezTo>
                <a:cubicBezTo>
                  <a:pt x="861304" y="826679"/>
                  <a:pt x="845614" y="807744"/>
                  <a:pt x="833712" y="784480"/>
                </a:cubicBezTo>
                <a:cubicBezTo>
                  <a:pt x="821809" y="761216"/>
                  <a:pt x="815858" y="734165"/>
                  <a:pt x="815858" y="703327"/>
                </a:cubicBezTo>
                <a:cubicBezTo>
                  <a:pt x="815858" y="664373"/>
                  <a:pt x="822891" y="632453"/>
                  <a:pt x="836958" y="608107"/>
                </a:cubicBezTo>
                <a:cubicBezTo>
                  <a:pt x="851024" y="583761"/>
                  <a:pt x="869960" y="564826"/>
                  <a:pt x="893224" y="550759"/>
                </a:cubicBezTo>
                <a:cubicBezTo>
                  <a:pt x="916488" y="537234"/>
                  <a:pt x="942457" y="526954"/>
                  <a:pt x="971131" y="521003"/>
                </a:cubicBezTo>
                <a:cubicBezTo>
                  <a:pt x="999805" y="515052"/>
                  <a:pt x="1029020" y="510183"/>
                  <a:pt x="1058235" y="506937"/>
                </a:cubicBezTo>
                <a:cubicBezTo>
                  <a:pt x="1083122" y="502067"/>
                  <a:pt x="1107468" y="498821"/>
                  <a:pt x="1130191" y="496657"/>
                </a:cubicBezTo>
                <a:cubicBezTo>
                  <a:pt x="1152913" y="494493"/>
                  <a:pt x="1172931" y="491247"/>
                  <a:pt x="1190244" y="486378"/>
                </a:cubicBezTo>
                <a:cubicBezTo>
                  <a:pt x="1207557" y="481509"/>
                  <a:pt x="1221623" y="473934"/>
                  <a:pt x="1231903" y="463655"/>
                </a:cubicBezTo>
                <a:cubicBezTo>
                  <a:pt x="1242182" y="453376"/>
                  <a:pt x="1247051" y="438227"/>
                  <a:pt x="1247051" y="418209"/>
                </a:cubicBezTo>
                <a:cubicBezTo>
                  <a:pt x="1247051" y="400356"/>
                  <a:pt x="1242723" y="385748"/>
                  <a:pt x="1234066" y="374387"/>
                </a:cubicBezTo>
                <a:cubicBezTo>
                  <a:pt x="1225410" y="363025"/>
                  <a:pt x="1215131" y="354369"/>
                  <a:pt x="1202146" y="348418"/>
                </a:cubicBezTo>
                <a:cubicBezTo>
                  <a:pt x="1189703" y="342466"/>
                  <a:pt x="1175636" y="338138"/>
                  <a:pt x="1159947" y="335974"/>
                </a:cubicBezTo>
                <a:cubicBezTo>
                  <a:pt x="1144257" y="333810"/>
                  <a:pt x="1129650" y="332728"/>
                  <a:pt x="1116124" y="332728"/>
                </a:cubicBezTo>
                <a:cubicBezTo>
                  <a:pt x="1077171" y="332728"/>
                  <a:pt x="1045251" y="340843"/>
                  <a:pt x="1019823" y="357074"/>
                </a:cubicBezTo>
                <a:cubicBezTo>
                  <a:pt x="994395" y="373305"/>
                  <a:pt x="980328" y="398733"/>
                  <a:pt x="977082" y="432817"/>
                </a:cubicBezTo>
                <a:lnTo>
                  <a:pt x="838040" y="432817"/>
                </a:lnTo>
                <a:cubicBezTo>
                  <a:pt x="840745" y="392240"/>
                  <a:pt x="850483" y="358697"/>
                  <a:pt x="867255" y="331646"/>
                </a:cubicBezTo>
                <a:cubicBezTo>
                  <a:pt x="884568" y="305136"/>
                  <a:pt x="906208" y="283495"/>
                  <a:pt x="932177" y="267265"/>
                </a:cubicBezTo>
                <a:cubicBezTo>
                  <a:pt x="958687" y="251034"/>
                  <a:pt x="988444" y="239673"/>
                  <a:pt x="1021446" y="233180"/>
                </a:cubicBezTo>
                <a:cubicBezTo>
                  <a:pt x="1054448" y="226688"/>
                  <a:pt x="1088532" y="223442"/>
                  <a:pt x="1123699" y="223442"/>
                </a:cubicBezTo>
                <a:close/>
                <a:moveTo>
                  <a:pt x="3074075" y="222901"/>
                </a:moveTo>
                <a:cubicBezTo>
                  <a:pt x="3123849" y="222901"/>
                  <a:pt x="3168212" y="233180"/>
                  <a:pt x="3207166" y="253739"/>
                </a:cubicBezTo>
                <a:cubicBezTo>
                  <a:pt x="3246660" y="274298"/>
                  <a:pt x="3279122" y="301890"/>
                  <a:pt x="3305091" y="335974"/>
                </a:cubicBezTo>
                <a:cubicBezTo>
                  <a:pt x="3331060" y="370059"/>
                  <a:pt x="3349995" y="409012"/>
                  <a:pt x="3361898" y="453376"/>
                </a:cubicBezTo>
                <a:cubicBezTo>
                  <a:pt x="3373800" y="497739"/>
                  <a:pt x="3376505" y="543185"/>
                  <a:pt x="3371095" y="590254"/>
                </a:cubicBezTo>
                <a:lnTo>
                  <a:pt x="2907982" y="590254"/>
                </a:lnTo>
                <a:lnTo>
                  <a:pt x="2907982" y="590795"/>
                </a:lnTo>
                <a:cubicBezTo>
                  <a:pt x="2907982" y="615141"/>
                  <a:pt x="2911228" y="638945"/>
                  <a:pt x="2918262" y="661668"/>
                </a:cubicBezTo>
                <a:cubicBezTo>
                  <a:pt x="2925295" y="684391"/>
                  <a:pt x="2935574" y="704409"/>
                  <a:pt x="2949099" y="721181"/>
                </a:cubicBezTo>
                <a:cubicBezTo>
                  <a:pt x="2963166" y="738493"/>
                  <a:pt x="2980479" y="752019"/>
                  <a:pt x="3001578" y="761757"/>
                </a:cubicBezTo>
                <a:cubicBezTo>
                  <a:pt x="3022678" y="772036"/>
                  <a:pt x="3048106" y="776906"/>
                  <a:pt x="3077321" y="776906"/>
                </a:cubicBezTo>
                <a:cubicBezTo>
                  <a:pt x="3117898" y="776906"/>
                  <a:pt x="3150359" y="768249"/>
                  <a:pt x="3175246" y="750937"/>
                </a:cubicBezTo>
                <a:cubicBezTo>
                  <a:pt x="3200133" y="733624"/>
                  <a:pt x="3218528" y="707114"/>
                  <a:pt x="3230430" y="672489"/>
                </a:cubicBezTo>
                <a:lnTo>
                  <a:pt x="3361898" y="672489"/>
                </a:lnTo>
                <a:cubicBezTo>
                  <a:pt x="3354324" y="706573"/>
                  <a:pt x="3341880" y="736870"/>
                  <a:pt x="3324027" y="763921"/>
                </a:cubicBezTo>
                <a:cubicBezTo>
                  <a:pt x="3306173" y="790431"/>
                  <a:pt x="3284532" y="813154"/>
                  <a:pt x="3259645" y="831549"/>
                </a:cubicBezTo>
                <a:cubicBezTo>
                  <a:pt x="3234217" y="849943"/>
                  <a:pt x="3206084" y="863469"/>
                  <a:pt x="3175246" y="873207"/>
                </a:cubicBezTo>
                <a:cubicBezTo>
                  <a:pt x="3143867" y="882405"/>
                  <a:pt x="3111405" y="887274"/>
                  <a:pt x="3077321" y="887274"/>
                </a:cubicBezTo>
                <a:cubicBezTo>
                  <a:pt x="3027547" y="887274"/>
                  <a:pt x="2983725" y="879158"/>
                  <a:pt x="2945853" y="862928"/>
                </a:cubicBezTo>
                <a:cubicBezTo>
                  <a:pt x="2907441" y="846697"/>
                  <a:pt x="2875521" y="823974"/>
                  <a:pt x="2849011" y="794759"/>
                </a:cubicBezTo>
                <a:cubicBezTo>
                  <a:pt x="2822501" y="765544"/>
                  <a:pt x="2802483" y="730378"/>
                  <a:pt x="2789498" y="689801"/>
                </a:cubicBezTo>
                <a:cubicBezTo>
                  <a:pt x="2775973" y="649225"/>
                  <a:pt x="2769481" y="604320"/>
                  <a:pt x="2769481" y="555628"/>
                </a:cubicBezTo>
                <a:cubicBezTo>
                  <a:pt x="2769481" y="510724"/>
                  <a:pt x="2776514" y="468524"/>
                  <a:pt x="2790581" y="428489"/>
                </a:cubicBezTo>
                <a:cubicBezTo>
                  <a:pt x="2804647" y="388453"/>
                  <a:pt x="2825206" y="352746"/>
                  <a:pt x="2851716" y="322449"/>
                </a:cubicBezTo>
                <a:cubicBezTo>
                  <a:pt x="2878226" y="292152"/>
                  <a:pt x="2910146" y="267806"/>
                  <a:pt x="2947476" y="249952"/>
                </a:cubicBezTo>
                <a:cubicBezTo>
                  <a:pt x="2984807" y="232098"/>
                  <a:pt x="3027006" y="222901"/>
                  <a:pt x="3074075" y="222901"/>
                </a:cubicBezTo>
                <a:close/>
                <a:moveTo>
                  <a:pt x="1845419" y="222901"/>
                </a:moveTo>
                <a:cubicBezTo>
                  <a:pt x="1914670" y="222901"/>
                  <a:pt x="1968772" y="240755"/>
                  <a:pt x="2008807" y="276462"/>
                </a:cubicBezTo>
                <a:cubicBezTo>
                  <a:pt x="2048302" y="312169"/>
                  <a:pt x="2068319" y="365730"/>
                  <a:pt x="2068319" y="437145"/>
                </a:cubicBezTo>
                <a:lnTo>
                  <a:pt x="2068319" y="869420"/>
                </a:lnTo>
                <a:lnTo>
                  <a:pt x="1929277" y="869420"/>
                </a:lnTo>
                <a:lnTo>
                  <a:pt x="1929277" y="473934"/>
                </a:lnTo>
                <a:cubicBezTo>
                  <a:pt x="1927654" y="424161"/>
                  <a:pt x="1916834" y="388453"/>
                  <a:pt x="1897357" y="366271"/>
                </a:cubicBezTo>
                <a:cubicBezTo>
                  <a:pt x="1877880" y="344090"/>
                  <a:pt x="1847583" y="332728"/>
                  <a:pt x="1805925" y="332728"/>
                </a:cubicBezTo>
                <a:cubicBezTo>
                  <a:pt x="1782120" y="332728"/>
                  <a:pt x="1761020" y="337056"/>
                  <a:pt x="1742625" y="345713"/>
                </a:cubicBezTo>
                <a:cubicBezTo>
                  <a:pt x="1723690" y="354369"/>
                  <a:pt x="1708000" y="366271"/>
                  <a:pt x="1695016" y="380879"/>
                </a:cubicBezTo>
                <a:cubicBezTo>
                  <a:pt x="1682031" y="396027"/>
                  <a:pt x="1671752" y="413340"/>
                  <a:pt x="1664719" y="433899"/>
                </a:cubicBezTo>
                <a:cubicBezTo>
                  <a:pt x="1657685" y="454458"/>
                  <a:pt x="1653898" y="475557"/>
                  <a:pt x="1653898" y="498280"/>
                </a:cubicBezTo>
                <a:lnTo>
                  <a:pt x="1653898" y="869961"/>
                </a:lnTo>
                <a:lnTo>
                  <a:pt x="1514856" y="869961"/>
                </a:lnTo>
                <a:lnTo>
                  <a:pt x="1514856" y="240214"/>
                </a:lnTo>
                <a:lnTo>
                  <a:pt x="1515938" y="240214"/>
                </a:lnTo>
                <a:lnTo>
                  <a:pt x="1647406" y="240214"/>
                </a:lnTo>
                <a:lnTo>
                  <a:pt x="1647406" y="332728"/>
                </a:lnTo>
                <a:lnTo>
                  <a:pt x="1649570" y="334892"/>
                </a:lnTo>
                <a:cubicBezTo>
                  <a:pt x="1670670" y="300267"/>
                  <a:pt x="1698262" y="272675"/>
                  <a:pt x="1732346" y="252657"/>
                </a:cubicBezTo>
                <a:cubicBezTo>
                  <a:pt x="1766430" y="232639"/>
                  <a:pt x="1804302" y="222901"/>
                  <a:pt x="1845419" y="222901"/>
                </a:cubicBezTo>
                <a:close/>
                <a:moveTo>
                  <a:pt x="0" y="0"/>
                </a:moveTo>
                <a:lnTo>
                  <a:pt x="152568" y="0"/>
                </a:lnTo>
                <a:lnTo>
                  <a:pt x="152568" y="346253"/>
                </a:lnTo>
                <a:lnTo>
                  <a:pt x="548053" y="346253"/>
                </a:lnTo>
                <a:lnTo>
                  <a:pt x="548053" y="0"/>
                </a:lnTo>
                <a:lnTo>
                  <a:pt x="700621" y="0"/>
                </a:lnTo>
                <a:lnTo>
                  <a:pt x="700621" y="869960"/>
                </a:lnTo>
                <a:lnTo>
                  <a:pt x="548053" y="869960"/>
                </a:lnTo>
                <a:lnTo>
                  <a:pt x="548053" y="477721"/>
                </a:lnTo>
                <a:lnTo>
                  <a:pt x="152568" y="477721"/>
                </a:lnTo>
                <a:lnTo>
                  <a:pt x="152568" y="869960"/>
                </a:lnTo>
                <a:lnTo>
                  <a:pt x="0" y="869960"/>
                </a:lnTo>
                <a:close/>
              </a:path>
            </a:pathLst>
          </a:custGeom>
          <a:solidFill>
            <a:schemeClr val="tx1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Holder 2">
            <a:extLst>
              <a:ext uri="{FF2B5EF4-FFF2-40B4-BE49-F238E27FC236}">
                <a16:creationId xmlns:a16="http://schemas.microsoft.com/office/drawing/2014/main" id="{EB29061E-14FE-84B7-D0DE-0284E88A1A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941" y="3673475"/>
            <a:ext cx="11315357" cy="4572000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88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Hier is ruimte voor </a:t>
            </a:r>
            <a:br>
              <a:rPr lang="nl-NL" dirty="0"/>
            </a:br>
            <a:r>
              <a:rPr lang="nl-NL" dirty="0"/>
              <a:t>een langere titel </a:t>
            </a:r>
            <a:br>
              <a:rPr lang="nl-NL" dirty="0"/>
            </a:br>
            <a:r>
              <a:rPr lang="nl-NL" dirty="0"/>
              <a:t>over drie regels</a:t>
            </a:r>
            <a:endParaRPr dirty="0"/>
          </a:p>
        </p:txBody>
      </p:sp>
      <p:sp>
        <p:nvSpPr>
          <p:cNvPr id="6" name="Tijdelijke aanduiding voor tekst 20">
            <a:extLst>
              <a:ext uri="{FF2B5EF4-FFF2-40B4-BE49-F238E27FC236}">
                <a16:creationId xmlns:a16="http://schemas.microsoft.com/office/drawing/2014/main" id="{8D62DA18-4959-F677-3B09-051A8DCFAA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8932864"/>
            <a:ext cx="11315700" cy="1379656"/>
          </a:xfrm>
        </p:spPr>
        <p:txBody>
          <a:bodyPr anchor="b" anchorCtr="0"/>
          <a:lstStyle>
            <a:lvl1pPr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800" dirty="0" err="1"/>
              <a:t>Hier</a:t>
            </a:r>
            <a:r>
              <a:rPr lang="en-US" sz="4800" dirty="0"/>
              <a:t> is </a:t>
            </a:r>
            <a:r>
              <a:rPr lang="en-US" sz="4800" dirty="0" err="1"/>
              <a:t>ruimte</a:t>
            </a:r>
            <a:r>
              <a:rPr lang="en-US" sz="4800" dirty="0"/>
              <a:t> </a:t>
            </a:r>
            <a:br>
              <a:rPr lang="en-US" sz="4800" dirty="0"/>
            </a:br>
            <a:r>
              <a:rPr lang="en-US" sz="4800" dirty="0" err="1"/>
              <a:t>voor</a:t>
            </a:r>
            <a:r>
              <a:rPr lang="en-US" sz="4800" dirty="0"/>
              <a:t> </a:t>
            </a:r>
            <a:r>
              <a:rPr lang="en-US" sz="4800" dirty="0" err="1"/>
              <a:t>een</a:t>
            </a:r>
            <a:r>
              <a:rPr lang="en-US" sz="4800" dirty="0"/>
              <a:t> </a:t>
            </a:r>
            <a:r>
              <a:rPr lang="en-US" sz="4800" dirty="0" err="1"/>
              <a:t>ondertitel</a:t>
            </a:r>
            <a:endParaRPr lang="en-US" dirty="0"/>
          </a:p>
        </p:txBody>
      </p:sp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1F59468-30BE-4212-2EA5-BBB13AF3F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48663" y="975149"/>
            <a:ext cx="3627910" cy="254153"/>
          </a:xfrm>
        </p:spPr>
        <p:txBody>
          <a:bodyPr/>
          <a:lstStyle>
            <a:lvl1pPr algn="r">
              <a:defRPr sz="1600" b="1">
                <a:latin typeface="+mn-lt"/>
              </a:defRPr>
            </a:lvl1pPr>
            <a:lvl2pPr algn="r">
              <a:defRPr sz="1600" b="1">
                <a:latin typeface="+mn-lt"/>
              </a:defRPr>
            </a:lvl2pPr>
            <a:lvl3pPr algn="r">
              <a:defRPr sz="1600" b="1">
                <a:latin typeface="+mn-lt"/>
              </a:defRPr>
            </a:lvl3pPr>
            <a:lvl4pPr algn="r">
              <a:defRPr sz="1600" b="1">
                <a:latin typeface="+mn-lt"/>
              </a:defRPr>
            </a:lvl4pPr>
            <a:lvl5pPr algn="r">
              <a:defRPr sz="1600" b="1">
                <a:latin typeface="+mn-lt"/>
              </a:defRPr>
            </a:lvl5pPr>
          </a:lstStyle>
          <a:p>
            <a:pPr lvl="0"/>
            <a:r>
              <a:rPr lang="nl-NL" dirty="0"/>
              <a:t>Kenniscentrum</a:t>
            </a:r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F6322CF3-50CA-7A79-036D-6ED8FFC01A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48663" y="1222142"/>
            <a:ext cx="3627910" cy="254153"/>
          </a:xfrm>
        </p:spPr>
        <p:txBody>
          <a:bodyPr/>
          <a:lstStyle>
            <a:lvl1pPr algn="r">
              <a:defRPr sz="1600" b="0">
                <a:latin typeface="+mn-lt"/>
              </a:defRPr>
            </a:lvl1pPr>
            <a:lvl2pPr algn="r">
              <a:defRPr sz="1600" b="0">
                <a:latin typeface="+mn-lt"/>
              </a:defRPr>
            </a:lvl2pPr>
            <a:lvl3pPr algn="r">
              <a:defRPr sz="1600" b="0">
                <a:latin typeface="+mn-lt"/>
              </a:defRPr>
            </a:lvl3pPr>
            <a:lvl4pPr algn="r">
              <a:defRPr sz="1600" b="0">
                <a:latin typeface="+mn-lt"/>
              </a:defRPr>
            </a:lvl4pPr>
            <a:lvl5pPr algn="r">
              <a:defRPr sz="1600" b="0">
                <a:latin typeface="+mn-lt"/>
              </a:defRPr>
            </a:lvl5pPr>
            <a:lvl6pPr>
              <a:defRPr b="0"/>
            </a:lvl6pPr>
          </a:lstStyle>
          <a:p>
            <a:pPr lvl="2"/>
            <a:r>
              <a:rPr lang="nl-NL" dirty="0"/>
              <a:t>Kunst &amp; Samenleving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4CC42B1-A669-6DCF-42B7-000A9D1CAD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290511" y="1007863"/>
            <a:ext cx="10537" cy="432000"/>
          </a:xfrm>
          <a:custGeom>
            <a:avLst/>
            <a:gdLst>
              <a:gd name="connsiteX0" fmla="*/ 0 w 10537"/>
              <a:gd name="connsiteY0" fmla="*/ 0 h 432000"/>
              <a:gd name="connsiteX1" fmla="*/ 10537 w 10537"/>
              <a:gd name="connsiteY1" fmla="*/ 0 h 432000"/>
              <a:gd name="connsiteX2" fmla="*/ 10537 w 10537"/>
              <a:gd name="connsiteY2" fmla="*/ 432000 h 432000"/>
              <a:gd name="connsiteX3" fmla="*/ 0 w 10537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37" h="432000">
                <a:moveTo>
                  <a:pt x="0" y="0"/>
                </a:moveTo>
                <a:lnTo>
                  <a:pt x="10537" y="0"/>
                </a:lnTo>
                <a:lnTo>
                  <a:pt x="10537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pPr lvl="0"/>
            <a:r>
              <a:rPr lang="nl-NL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680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htblauw - titleslide - small img righ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10">
            <a:extLst>
              <a:ext uri="{FF2B5EF4-FFF2-40B4-BE49-F238E27FC236}">
                <a16:creationId xmlns:a16="http://schemas.microsoft.com/office/drawing/2014/main" id="{08FF4484-021D-BD89-51F0-B384D890E06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436600" y="0"/>
            <a:ext cx="66738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BFAB9EDC-B866-97EA-BE81-DD08C5528358}"/>
              </a:ext>
            </a:extLst>
          </p:cNvPr>
          <p:cNvSpPr/>
          <p:nvPr userDrawn="1"/>
        </p:nvSpPr>
        <p:spPr>
          <a:xfrm>
            <a:off x="1019148" y="795338"/>
            <a:ext cx="863168" cy="866202"/>
          </a:xfrm>
          <a:custGeom>
            <a:avLst/>
            <a:gdLst>
              <a:gd name="connsiteX0" fmla="*/ 868878 w 1738838"/>
              <a:gd name="connsiteY0" fmla="*/ 1143175 h 1746413"/>
              <a:gd name="connsiteX1" fmla="*/ 1636044 w 1738838"/>
              <a:gd name="connsiteY1" fmla="*/ 1298448 h 1746413"/>
              <a:gd name="connsiteX2" fmla="*/ 1402324 w 1738838"/>
              <a:gd name="connsiteY2" fmla="*/ 1567876 h 1746413"/>
              <a:gd name="connsiteX3" fmla="*/ 868878 w 1738838"/>
              <a:gd name="connsiteY3" fmla="*/ 1143175 h 1746413"/>
              <a:gd name="connsiteX4" fmla="*/ 3246 w 1738838"/>
              <a:gd name="connsiteY4" fmla="*/ 947867 h 1746413"/>
              <a:gd name="connsiteX5" fmla="*/ 47069 w 1738838"/>
              <a:gd name="connsiteY5" fmla="*/ 957605 h 1746413"/>
              <a:gd name="connsiteX6" fmla="*/ 1096106 w 1738838"/>
              <a:gd name="connsiteY6" fmla="*/ 1717739 h 1746413"/>
              <a:gd name="connsiteX7" fmla="*/ 873206 w 1738838"/>
              <a:gd name="connsiteY7" fmla="*/ 1746413 h 1746413"/>
              <a:gd name="connsiteX8" fmla="*/ 3246 w 1738838"/>
              <a:gd name="connsiteY8" fmla="*/ 947867 h 1746413"/>
              <a:gd name="connsiteX9" fmla="*/ 1625224 w 1738838"/>
              <a:gd name="connsiteY9" fmla="*/ 429569 h 1746413"/>
              <a:gd name="connsiteX10" fmla="*/ 1738838 w 1738838"/>
              <a:gd name="connsiteY10" fmla="*/ 759050 h 1746413"/>
              <a:gd name="connsiteX11" fmla="*/ 1124780 w 1738838"/>
              <a:gd name="connsiteY11" fmla="*/ 1050119 h 1746413"/>
              <a:gd name="connsiteX12" fmla="*/ 474474 w 1738838"/>
              <a:gd name="connsiteY12" fmla="*/ 984115 h 1746413"/>
              <a:gd name="connsiteX13" fmla="*/ 1625224 w 1738838"/>
              <a:gd name="connsiteY13" fmla="*/ 429569 h 1746413"/>
              <a:gd name="connsiteX14" fmla="*/ 873206 w 1738838"/>
              <a:gd name="connsiteY14" fmla="*/ 0 h 1746413"/>
              <a:gd name="connsiteX15" fmla="*/ 1422342 w 1738838"/>
              <a:gd name="connsiteY15" fmla="*/ 193144 h 1746413"/>
              <a:gd name="connsiteX16" fmla="*/ 1280053 w 1738838"/>
              <a:gd name="connsiteY16" fmla="*/ 286200 h 1746413"/>
              <a:gd name="connsiteX17" fmla="*/ 982492 w 1738838"/>
              <a:gd name="connsiteY17" fmla="*/ 113614 h 1746413"/>
              <a:gd name="connsiteX18" fmla="*/ 502067 w 1738838"/>
              <a:gd name="connsiteY18" fmla="*/ 134173 h 1746413"/>
              <a:gd name="connsiteX19" fmla="*/ 543725 w 1738838"/>
              <a:gd name="connsiteY19" fmla="*/ 185029 h 1746413"/>
              <a:gd name="connsiteX20" fmla="*/ 624878 w 1738838"/>
              <a:gd name="connsiteY20" fmla="*/ 175291 h 1746413"/>
              <a:gd name="connsiteX21" fmla="*/ 901880 w 1738838"/>
              <a:gd name="connsiteY21" fmla="*/ 253197 h 1746413"/>
              <a:gd name="connsiteX22" fmla="*/ 1012789 w 1738838"/>
              <a:gd name="connsiteY22" fmla="*/ 473393 h 1746413"/>
              <a:gd name="connsiteX23" fmla="*/ 869419 w 1738838"/>
              <a:gd name="connsiteY23" fmla="*/ 615681 h 1746413"/>
              <a:gd name="connsiteX24" fmla="*/ 674652 w 1738838"/>
              <a:gd name="connsiteY24" fmla="*/ 537774 h 1746413"/>
              <a:gd name="connsiteX25" fmla="*/ 253197 w 1738838"/>
              <a:gd name="connsiteY25" fmla="*/ 596745 h 1746413"/>
              <a:gd name="connsiteX26" fmla="*/ 325694 w 1738838"/>
              <a:gd name="connsiteY26" fmla="*/ 643814 h 1746413"/>
              <a:gd name="connsiteX27" fmla="*/ 542102 w 1738838"/>
              <a:gd name="connsiteY27" fmla="*/ 644896 h 1746413"/>
              <a:gd name="connsiteX28" fmla="*/ 645978 w 1738838"/>
              <a:gd name="connsiteY28" fmla="*/ 750395 h 1746413"/>
              <a:gd name="connsiteX29" fmla="*/ 300807 w 1738838"/>
              <a:gd name="connsiteY29" fmla="*/ 882404 h 1746413"/>
              <a:gd name="connsiteX30" fmla="*/ 0 w 1738838"/>
              <a:gd name="connsiteY30" fmla="*/ 875912 h 1746413"/>
              <a:gd name="connsiteX31" fmla="*/ 0 w 1738838"/>
              <a:gd name="connsiteY31" fmla="*/ 873206 h 1746413"/>
              <a:gd name="connsiteX32" fmla="*/ 873206 w 1738838"/>
              <a:gd name="connsiteY32" fmla="*/ 0 h 174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38838" h="1746413">
                <a:moveTo>
                  <a:pt x="868878" y="1143175"/>
                </a:moveTo>
                <a:cubicBezTo>
                  <a:pt x="1132355" y="1171849"/>
                  <a:pt x="1397454" y="1217295"/>
                  <a:pt x="1636044" y="1298448"/>
                </a:cubicBezTo>
                <a:cubicBezTo>
                  <a:pt x="1577073" y="1403406"/>
                  <a:pt x="1497543" y="1495379"/>
                  <a:pt x="1402324" y="1567876"/>
                </a:cubicBezTo>
                <a:cubicBezTo>
                  <a:pt x="1072301" y="1289791"/>
                  <a:pt x="868878" y="1143175"/>
                  <a:pt x="868878" y="1143175"/>
                </a:cubicBezTo>
                <a:close/>
                <a:moveTo>
                  <a:pt x="3246" y="947867"/>
                </a:moveTo>
                <a:cubicBezTo>
                  <a:pt x="18395" y="950572"/>
                  <a:pt x="33002" y="953818"/>
                  <a:pt x="47069" y="957605"/>
                </a:cubicBezTo>
                <a:cubicBezTo>
                  <a:pt x="522625" y="1092860"/>
                  <a:pt x="890519" y="1424506"/>
                  <a:pt x="1096106" y="1717739"/>
                </a:cubicBezTo>
                <a:cubicBezTo>
                  <a:pt x="1024692" y="1736133"/>
                  <a:pt x="950031" y="1746413"/>
                  <a:pt x="873206" y="1746413"/>
                </a:cubicBezTo>
                <a:cubicBezTo>
                  <a:pt x="416044" y="1746413"/>
                  <a:pt x="41117" y="1395291"/>
                  <a:pt x="3246" y="947867"/>
                </a:cubicBezTo>
                <a:close/>
                <a:moveTo>
                  <a:pt x="1625224" y="429569"/>
                </a:moveTo>
                <a:cubicBezTo>
                  <a:pt x="1683654" y="528576"/>
                  <a:pt x="1723148" y="640026"/>
                  <a:pt x="1738838" y="759050"/>
                </a:cubicBezTo>
                <a:cubicBezTo>
                  <a:pt x="1646323" y="843990"/>
                  <a:pt x="1402864" y="1016035"/>
                  <a:pt x="1124780" y="1050119"/>
                </a:cubicBezTo>
                <a:cubicBezTo>
                  <a:pt x="816399" y="1087991"/>
                  <a:pt x="474474" y="984115"/>
                  <a:pt x="474474" y="984115"/>
                </a:cubicBezTo>
                <a:cubicBezTo>
                  <a:pt x="755263" y="960310"/>
                  <a:pt x="1153995" y="892682"/>
                  <a:pt x="1625224" y="429569"/>
                </a:cubicBezTo>
                <a:close/>
                <a:moveTo>
                  <a:pt x="873206" y="0"/>
                </a:moveTo>
                <a:cubicBezTo>
                  <a:pt x="1080958" y="0"/>
                  <a:pt x="1271397" y="72497"/>
                  <a:pt x="1422342" y="193144"/>
                </a:cubicBezTo>
                <a:cubicBezTo>
                  <a:pt x="1372027" y="222900"/>
                  <a:pt x="1325499" y="256444"/>
                  <a:pt x="1280053" y="286200"/>
                </a:cubicBezTo>
                <a:cubicBezTo>
                  <a:pt x="1199982" y="219654"/>
                  <a:pt x="1092860" y="149863"/>
                  <a:pt x="982492" y="113614"/>
                </a:cubicBezTo>
                <a:cubicBezTo>
                  <a:pt x="822350" y="62217"/>
                  <a:pt x="622714" y="67086"/>
                  <a:pt x="502067" y="134173"/>
                </a:cubicBezTo>
                <a:lnTo>
                  <a:pt x="543725" y="185029"/>
                </a:lnTo>
                <a:lnTo>
                  <a:pt x="624878" y="175291"/>
                </a:lnTo>
                <a:cubicBezTo>
                  <a:pt x="729836" y="166093"/>
                  <a:pt x="826138" y="194767"/>
                  <a:pt x="901880" y="253197"/>
                </a:cubicBezTo>
                <a:cubicBezTo>
                  <a:pt x="996018" y="312710"/>
                  <a:pt x="1052284" y="398191"/>
                  <a:pt x="1012789" y="473393"/>
                </a:cubicBezTo>
                <a:cubicBezTo>
                  <a:pt x="982492" y="525872"/>
                  <a:pt x="938129" y="579433"/>
                  <a:pt x="869419" y="615681"/>
                </a:cubicBezTo>
                <a:cubicBezTo>
                  <a:pt x="807202" y="584302"/>
                  <a:pt x="744985" y="552923"/>
                  <a:pt x="674652" y="537774"/>
                </a:cubicBezTo>
                <a:cubicBezTo>
                  <a:pt x="506395" y="493951"/>
                  <a:pt x="367353" y="541020"/>
                  <a:pt x="253197" y="596745"/>
                </a:cubicBezTo>
                <a:cubicBezTo>
                  <a:pt x="269428" y="614599"/>
                  <a:pt x="298643" y="633535"/>
                  <a:pt x="325694" y="643814"/>
                </a:cubicBezTo>
                <a:cubicBezTo>
                  <a:pt x="385747" y="627583"/>
                  <a:pt x="473393" y="623255"/>
                  <a:pt x="542102" y="644896"/>
                </a:cubicBezTo>
                <a:cubicBezTo>
                  <a:pt x="596745" y="669783"/>
                  <a:pt x="649765" y="706031"/>
                  <a:pt x="645978" y="750395"/>
                </a:cubicBezTo>
                <a:cubicBezTo>
                  <a:pt x="607566" y="852648"/>
                  <a:pt x="445259" y="878076"/>
                  <a:pt x="300807" y="882404"/>
                </a:cubicBezTo>
                <a:cubicBezTo>
                  <a:pt x="205047" y="886191"/>
                  <a:pt x="101712" y="879699"/>
                  <a:pt x="0" y="875912"/>
                </a:cubicBezTo>
                <a:cubicBezTo>
                  <a:pt x="0" y="874830"/>
                  <a:pt x="0" y="874289"/>
                  <a:pt x="0" y="873206"/>
                </a:cubicBezTo>
                <a:cubicBezTo>
                  <a:pt x="0" y="391158"/>
                  <a:pt x="391157" y="0"/>
                  <a:pt x="873206" y="0"/>
                </a:cubicBezTo>
                <a:close/>
              </a:path>
            </a:pathLst>
          </a:custGeom>
          <a:solidFill>
            <a:schemeClr val="tx2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9C3C46BF-D427-D0A2-5E30-F90A8C1FCE4B}"/>
              </a:ext>
            </a:extLst>
          </p:cNvPr>
          <p:cNvSpPr/>
          <p:nvPr userDrawn="1"/>
        </p:nvSpPr>
        <p:spPr>
          <a:xfrm>
            <a:off x="2030605" y="1015690"/>
            <a:ext cx="1674752" cy="440078"/>
          </a:xfrm>
          <a:custGeom>
            <a:avLst/>
            <a:gdLst>
              <a:gd name="connsiteX0" fmla="*/ 1238936 w 3373761"/>
              <a:gd name="connsiteY0" fmla="*/ 554546 h 887274"/>
              <a:gd name="connsiteX1" fmla="*/ 1238936 w 3373761"/>
              <a:gd name="connsiteY1" fmla="*/ 554802 h 887274"/>
              <a:gd name="connsiteX2" fmla="*/ 1204175 w 3373761"/>
              <a:gd name="connsiteY2" fmla="*/ 571250 h 887274"/>
              <a:gd name="connsiteX3" fmla="*/ 1161570 w 3373761"/>
              <a:gd name="connsiteY3" fmla="*/ 579433 h 887274"/>
              <a:gd name="connsiteX4" fmla="*/ 1069055 w 3373761"/>
              <a:gd name="connsiteY4" fmla="*/ 592418 h 887274"/>
              <a:gd name="connsiteX5" fmla="*/ 1026315 w 3373761"/>
              <a:gd name="connsiteY5" fmla="*/ 602697 h 887274"/>
              <a:gd name="connsiteX6" fmla="*/ 989526 w 3373761"/>
              <a:gd name="connsiteY6" fmla="*/ 621092 h 887274"/>
              <a:gd name="connsiteX7" fmla="*/ 964639 w 3373761"/>
              <a:gd name="connsiteY7" fmla="*/ 651389 h 887274"/>
              <a:gd name="connsiteX8" fmla="*/ 955441 w 3373761"/>
              <a:gd name="connsiteY8" fmla="*/ 696835 h 887274"/>
              <a:gd name="connsiteX9" fmla="*/ 968967 w 3373761"/>
              <a:gd name="connsiteY9" fmla="*/ 735788 h 887274"/>
              <a:gd name="connsiteX10" fmla="*/ 1001428 w 3373761"/>
              <a:gd name="connsiteY10" fmla="*/ 760675 h 887274"/>
              <a:gd name="connsiteX11" fmla="*/ 1043086 w 3373761"/>
              <a:gd name="connsiteY11" fmla="*/ 773659 h 887274"/>
              <a:gd name="connsiteX12" fmla="*/ 1083663 w 3373761"/>
              <a:gd name="connsiteY12" fmla="*/ 777447 h 887274"/>
              <a:gd name="connsiteX13" fmla="*/ 1133437 w 3373761"/>
              <a:gd name="connsiteY13" fmla="*/ 771495 h 887274"/>
              <a:gd name="connsiteX14" fmla="*/ 1183752 w 3373761"/>
              <a:gd name="connsiteY14" fmla="*/ 750937 h 887274"/>
              <a:gd name="connsiteX15" fmla="*/ 1223246 w 3373761"/>
              <a:gd name="connsiteY15" fmla="*/ 713606 h 887274"/>
              <a:gd name="connsiteX16" fmla="*/ 1238936 w 3373761"/>
              <a:gd name="connsiteY16" fmla="*/ 658422 h 887274"/>
              <a:gd name="connsiteX17" fmla="*/ 1238936 w 3373761"/>
              <a:gd name="connsiteY17" fmla="*/ 554802 h 887274"/>
              <a:gd name="connsiteX18" fmla="*/ 1239477 w 3373761"/>
              <a:gd name="connsiteY18" fmla="*/ 554546 h 887274"/>
              <a:gd name="connsiteX19" fmla="*/ 3072993 w 3373761"/>
              <a:gd name="connsiteY19" fmla="*/ 332187 h 887274"/>
              <a:gd name="connsiteX20" fmla="*/ 3006448 w 3373761"/>
              <a:gd name="connsiteY20" fmla="*/ 345172 h 887274"/>
              <a:gd name="connsiteX21" fmla="*/ 2955051 w 3373761"/>
              <a:gd name="connsiteY21" fmla="*/ 380338 h 887274"/>
              <a:gd name="connsiteX22" fmla="*/ 2920967 w 3373761"/>
              <a:gd name="connsiteY22" fmla="*/ 433358 h 887274"/>
              <a:gd name="connsiteX23" fmla="*/ 2906900 w 3373761"/>
              <a:gd name="connsiteY23" fmla="*/ 499362 h 887274"/>
              <a:gd name="connsiteX24" fmla="*/ 3231512 w 3373761"/>
              <a:gd name="connsiteY24" fmla="*/ 499362 h 887274"/>
              <a:gd name="connsiteX25" fmla="*/ 3217446 w 3373761"/>
              <a:gd name="connsiteY25" fmla="*/ 436063 h 887274"/>
              <a:gd name="connsiteX26" fmla="*/ 3185525 w 3373761"/>
              <a:gd name="connsiteY26" fmla="*/ 383043 h 887274"/>
              <a:gd name="connsiteX27" fmla="*/ 3136833 w 3373761"/>
              <a:gd name="connsiteY27" fmla="*/ 346254 h 887274"/>
              <a:gd name="connsiteX28" fmla="*/ 3072993 w 3373761"/>
              <a:gd name="connsiteY28" fmla="*/ 332187 h 887274"/>
              <a:gd name="connsiteX29" fmla="*/ 2180851 w 3373761"/>
              <a:gd name="connsiteY29" fmla="*/ 240213 h 887274"/>
              <a:gd name="connsiteX30" fmla="*/ 2692115 w 3373761"/>
              <a:gd name="connsiteY30" fmla="*/ 240213 h 887274"/>
              <a:gd name="connsiteX31" fmla="*/ 2692115 w 3373761"/>
              <a:gd name="connsiteY31" fmla="*/ 337597 h 887274"/>
              <a:gd name="connsiteX32" fmla="*/ 2331796 w 3373761"/>
              <a:gd name="connsiteY32" fmla="*/ 760133 h 887274"/>
              <a:gd name="connsiteX33" fmla="*/ 2710510 w 3373761"/>
              <a:gd name="connsiteY33" fmla="*/ 760133 h 887274"/>
              <a:gd name="connsiteX34" fmla="*/ 2710510 w 3373761"/>
              <a:gd name="connsiteY34" fmla="*/ 869960 h 887274"/>
              <a:gd name="connsiteX35" fmla="*/ 2156505 w 3373761"/>
              <a:gd name="connsiteY35" fmla="*/ 869960 h 887274"/>
              <a:gd name="connsiteX36" fmla="*/ 2156505 w 3373761"/>
              <a:gd name="connsiteY36" fmla="*/ 772577 h 887274"/>
              <a:gd name="connsiteX37" fmla="*/ 2504922 w 3373761"/>
              <a:gd name="connsiteY37" fmla="*/ 349499 h 887274"/>
              <a:gd name="connsiteX38" fmla="*/ 2180851 w 3373761"/>
              <a:gd name="connsiteY38" fmla="*/ 349499 h 887274"/>
              <a:gd name="connsiteX39" fmla="*/ 1123699 w 3373761"/>
              <a:gd name="connsiteY39" fmla="*/ 223442 h 887274"/>
              <a:gd name="connsiteX40" fmla="*/ 1215131 w 3373761"/>
              <a:gd name="connsiteY40" fmla="*/ 233180 h 887274"/>
              <a:gd name="connsiteX41" fmla="*/ 1296284 w 3373761"/>
              <a:gd name="connsiteY41" fmla="*/ 265101 h 887274"/>
              <a:gd name="connsiteX42" fmla="*/ 1354173 w 3373761"/>
              <a:gd name="connsiteY42" fmla="*/ 321908 h 887274"/>
              <a:gd name="connsiteX43" fmla="*/ 1376355 w 3373761"/>
              <a:gd name="connsiteY43" fmla="*/ 406307 h 887274"/>
              <a:gd name="connsiteX44" fmla="*/ 1376355 w 3373761"/>
              <a:gd name="connsiteY44" fmla="*/ 729837 h 887274"/>
              <a:gd name="connsiteX45" fmla="*/ 1378519 w 3373761"/>
              <a:gd name="connsiteY45" fmla="*/ 729837 h 887274"/>
              <a:gd name="connsiteX46" fmla="*/ 1385011 w 3373761"/>
              <a:gd name="connsiteY46" fmla="*/ 766626 h 887274"/>
              <a:gd name="connsiteX47" fmla="*/ 1410980 w 3373761"/>
              <a:gd name="connsiteY47" fmla="*/ 777447 h 887274"/>
              <a:gd name="connsiteX48" fmla="*/ 1425588 w 3373761"/>
              <a:gd name="connsiteY48" fmla="*/ 777447 h 887274"/>
              <a:gd name="connsiteX49" fmla="*/ 1445064 w 3373761"/>
              <a:gd name="connsiteY49" fmla="*/ 775283 h 887274"/>
              <a:gd name="connsiteX50" fmla="*/ 1445064 w 3373761"/>
              <a:gd name="connsiteY50" fmla="*/ 871584 h 887274"/>
              <a:gd name="connsiteX51" fmla="*/ 1426129 w 3373761"/>
              <a:gd name="connsiteY51" fmla="*/ 876994 h 887274"/>
              <a:gd name="connsiteX52" fmla="*/ 1402324 w 3373761"/>
              <a:gd name="connsiteY52" fmla="*/ 882405 h 887274"/>
              <a:gd name="connsiteX53" fmla="*/ 1377978 w 3373761"/>
              <a:gd name="connsiteY53" fmla="*/ 886192 h 887274"/>
              <a:gd name="connsiteX54" fmla="*/ 1357419 w 3373761"/>
              <a:gd name="connsiteY54" fmla="*/ 887274 h 887274"/>
              <a:gd name="connsiteX55" fmla="*/ 1286545 w 3373761"/>
              <a:gd name="connsiteY55" fmla="*/ 869961 h 887274"/>
              <a:gd name="connsiteX56" fmla="*/ 1249756 w 3373761"/>
              <a:gd name="connsiteY56" fmla="*/ 810449 h 887274"/>
              <a:gd name="connsiteX57" fmla="*/ 1148044 w 3373761"/>
              <a:gd name="connsiteY57" fmla="*/ 868879 h 887274"/>
              <a:gd name="connsiteX58" fmla="*/ 1031725 w 3373761"/>
              <a:gd name="connsiteY58" fmla="*/ 887274 h 887274"/>
              <a:gd name="connsiteX59" fmla="*/ 950031 w 3373761"/>
              <a:gd name="connsiteY59" fmla="*/ 875912 h 887274"/>
              <a:gd name="connsiteX60" fmla="*/ 881322 w 3373761"/>
              <a:gd name="connsiteY60" fmla="*/ 841828 h 887274"/>
              <a:gd name="connsiteX61" fmla="*/ 833712 w 3373761"/>
              <a:gd name="connsiteY61" fmla="*/ 784480 h 887274"/>
              <a:gd name="connsiteX62" fmla="*/ 815858 w 3373761"/>
              <a:gd name="connsiteY62" fmla="*/ 703327 h 887274"/>
              <a:gd name="connsiteX63" fmla="*/ 836958 w 3373761"/>
              <a:gd name="connsiteY63" fmla="*/ 608107 h 887274"/>
              <a:gd name="connsiteX64" fmla="*/ 893224 w 3373761"/>
              <a:gd name="connsiteY64" fmla="*/ 550759 h 887274"/>
              <a:gd name="connsiteX65" fmla="*/ 971131 w 3373761"/>
              <a:gd name="connsiteY65" fmla="*/ 521003 h 887274"/>
              <a:gd name="connsiteX66" fmla="*/ 1058235 w 3373761"/>
              <a:gd name="connsiteY66" fmla="*/ 506937 h 887274"/>
              <a:gd name="connsiteX67" fmla="*/ 1130191 w 3373761"/>
              <a:gd name="connsiteY67" fmla="*/ 496657 h 887274"/>
              <a:gd name="connsiteX68" fmla="*/ 1190244 w 3373761"/>
              <a:gd name="connsiteY68" fmla="*/ 486378 h 887274"/>
              <a:gd name="connsiteX69" fmla="*/ 1231903 w 3373761"/>
              <a:gd name="connsiteY69" fmla="*/ 463655 h 887274"/>
              <a:gd name="connsiteX70" fmla="*/ 1247051 w 3373761"/>
              <a:gd name="connsiteY70" fmla="*/ 418209 h 887274"/>
              <a:gd name="connsiteX71" fmla="*/ 1234066 w 3373761"/>
              <a:gd name="connsiteY71" fmla="*/ 374387 h 887274"/>
              <a:gd name="connsiteX72" fmla="*/ 1202146 w 3373761"/>
              <a:gd name="connsiteY72" fmla="*/ 348418 h 887274"/>
              <a:gd name="connsiteX73" fmla="*/ 1159947 w 3373761"/>
              <a:gd name="connsiteY73" fmla="*/ 335974 h 887274"/>
              <a:gd name="connsiteX74" fmla="*/ 1116124 w 3373761"/>
              <a:gd name="connsiteY74" fmla="*/ 332728 h 887274"/>
              <a:gd name="connsiteX75" fmla="*/ 1019823 w 3373761"/>
              <a:gd name="connsiteY75" fmla="*/ 357074 h 887274"/>
              <a:gd name="connsiteX76" fmla="*/ 977082 w 3373761"/>
              <a:gd name="connsiteY76" fmla="*/ 432817 h 887274"/>
              <a:gd name="connsiteX77" fmla="*/ 838040 w 3373761"/>
              <a:gd name="connsiteY77" fmla="*/ 432817 h 887274"/>
              <a:gd name="connsiteX78" fmla="*/ 867255 w 3373761"/>
              <a:gd name="connsiteY78" fmla="*/ 331646 h 887274"/>
              <a:gd name="connsiteX79" fmla="*/ 932177 w 3373761"/>
              <a:gd name="connsiteY79" fmla="*/ 267265 h 887274"/>
              <a:gd name="connsiteX80" fmla="*/ 1021446 w 3373761"/>
              <a:gd name="connsiteY80" fmla="*/ 233180 h 887274"/>
              <a:gd name="connsiteX81" fmla="*/ 1123699 w 3373761"/>
              <a:gd name="connsiteY81" fmla="*/ 223442 h 887274"/>
              <a:gd name="connsiteX82" fmla="*/ 3074075 w 3373761"/>
              <a:gd name="connsiteY82" fmla="*/ 222901 h 887274"/>
              <a:gd name="connsiteX83" fmla="*/ 3207166 w 3373761"/>
              <a:gd name="connsiteY83" fmla="*/ 253739 h 887274"/>
              <a:gd name="connsiteX84" fmla="*/ 3305091 w 3373761"/>
              <a:gd name="connsiteY84" fmla="*/ 335974 h 887274"/>
              <a:gd name="connsiteX85" fmla="*/ 3361898 w 3373761"/>
              <a:gd name="connsiteY85" fmla="*/ 453376 h 887274"/>
              <a:gd name="connsiteX86" fmla="*/ 3371095 w 3373761"/>
              <a:gd name="connsiteY86" fmla="*/ 590254 h 887274"/>
              <a:gd name="connsiteX87" fmla="*/ 2907982 w 3373761"/>
              <a:gd name="connsiteY87" fmla="*/ 590254 h 887274"/>
              <a:gd name="connsiteX88" fmla="*/ 2907982 w 3373761"/>
              <a:gd name="connsiteY88" fmla="*/ 590795 h 887274"/>
              <a:gd name="connsiteX89" fmla="*/ 2918262 w 3373761"/>
              <a:gd name="connsiteY89" fmla="*/ 661668 h 887274"/>
              <a:gd name="connsiteX90" fmla="*/ 2949099 w 3373761"/>
              <a:gd name="connsiteY90" fmla="*/ 721181 h 887274"/>
              <a:gd name="connsiteX91" fmla="*/ 3001578 w 3373761"/>
              <a:gd name="connsiteY91" fmla="*/ 761757 h 887274"/>
              <a:gd name="connsiteX92" fmla="*/ 3077321 w 3373761"/>
              <a:gd name="connsiteY92" fmla="*/ 776906 h 887274"/>
              <a:gd name="connsiteX93" fmla="*/ 3175246 w 3373761"/>
              <a:gd name="connsiteY93" fmla="*/ 750937 h 887274"/>
              <a:gd name="connsiteX94" fmla="*/ 3230430 w 3373761"/>
              <a:gd name="connsiteY94" fmla="*/ 672489 h 887274"/>
              <a:gd name="connsiteX95" fmla="*/ 3361898 w 3373761"/>
              <a:gd name="connsiteY95" fmla="*/ 672489 h 887274"/>
              <a:gd name="connsiteX96" fmla="*/ 3324027 w 3373761"/>
              <a:gd name="connsiteY96" fmla="*/ 763921 h 887274"/>
              <a:gd name="connsiteX97" fmla="*/ 3259645 w 3373761"/>
              <a:gd name="connsiteY97" fmla="*/ 831549 h 887274"/>
              <a:gd name="connsiteX98" fmla="*/ 3175246 w 3373761"/>
              <a:gd name="connsiteY98" fmla="*/ 873207 h 887274"/>
              <a:gd name="connsiteX99" fmla="*/ 3077321 w 3373761"/>
              <a:gd name="connsiteY99" fmla="*/ 887274 h 887274"/>
              <a:gd name="connsiteX100" fmla="*/ 2945853 w 3373761"/>
              <a:gd name="connsiteY100" fmla="*/ 862928 h 887274"/>
              <a:gd name="connsiteX101" fmla="*/ 2849011 w 3373761"/>
              <a:gd name="connsiteY101" fmla="*/ 794759 h 887274"/>
              <a:gd name="connsiteX102" fmla="*/ 2789498 w 3373761"/>
              <a:gd name="connsiteY102" fmla="*/ 689801 h 887274"/>
              <a:gd name="connsiteX103" fmla="*/ 2769481 w 3373761"/>
              <a:gd name="connsiteY103" fmla="*/ 555628 h 887274"/>
              <a:gd name="connsiteX104" fmla="*/ 2790581 w 3373761"/>
              <a:gd name="connsiteY104" fmla="*/ 428489 h 887274"/>
              <a:gd name="connsiteX105" fmla="*/ 2851716 w 3373761"/>
              <a:gd name="connsiteY105" fmla="*/ 322449 h 887274"/>
              <a:gd name="connsiteX106" fmla="*/ 2947476 w 3373761"/>
              <a:gd name="connsiteY106" fmla="*/ 249952 h 887274"/>
              <a:gd name="connsiteX107" fmla="*/ 3074075 w 3373761"/>
              <a:gd name="connsiteY107" fmla="*/ 222901 h 887274"/>
              <a:gd name="connsiteX108" fmla="*/ 1845419 w 3373761"/>
              <a:gd name="connsiteY108" fmla="*/ 222901 h 887274"/>
              <a:gd name="connsiteX109" fmla="*/ 2008807 w 3373761"/>
              <a:gd name="connsiteY109" fmla="*/ 276462 h 887274"/>
              <a:gd name="connsiteX110" fmla="*/ 2068319 w 3373761"/>
              <a:gd name="connsiteY110" fmla="*/ 437145 h 887274"/>
              <a:gd name="connsiteX111" fmla="*/ 2068319 w 3373761"/>
              <a:gd name="connsiteY111" fmla="*/ 869420 h 887274"/>
              <a:gd name="connsiteX112" fmla="*/ 1929277 w 3373761"/>
              <a:gd name="connsiteY112" fmla="*/ 869420 h 887274"/>
              <a:gd name="connsiteX113" fmla="*/ 1929277 w 3373761"/>
              <a:gd name="connsiteY113" fmla="*/ 473934 h 887274"/>
              <a:gd name="connsiteX114" fmla="*/ 1897357 w 3373761"/>
              <a:gd name="connsiteY114" fmla="*/ 366271 h 887274"/>
              <a:gd name="connsiteX115" fmla="*/ 1805925 w 3373761"/>
              <a:gd name="connsiteY115" fmla="*/ 332728 h 887274"/>
              <a:gd name="connsiteX116" fmla="*/ 1742625 w 3373761"/>
              <a:gd name="connsiteY116" fmla="*/ 345713 h 887274"/>
              <a:gd name="connsiteX117" fmla="*/ 1695016 w 3373761"/>
              <a:gd name="connsiteY117" fmla="*/ 380879 h 887274"/>
              <a:gd name="connsiteX118" fmla="*/ 1664719 w 3373761"/>
              <a:gd name="connsiteY118" fmla="*/ 433899 h 887274"/>
              <a:gd name="connsiteX119" fmla="*/ 1653898 w 3373761"/>
              <a:gd name="connsiteY119" fmla="*/ 498280 h 887274"/>
              <a:gd name="connsiteX120" fmla="*/ 1653898 w 3373761"/>
              <a:gd name="connsiteY120" fmla="*/ 869961 h 887274"/>
              <a:gd name="connsiteX121" fmla="*/ 1514856 w 3373761"/>
              <a:gd name="connsiteY121" fmla="*/ 869961 h 887274"/>
              <a:gd name="connsiteX122" fmla="*/ 1514856 w 3373761"/>
              <a:gd name="connsiteY122" fmla="*/ 240214 h 887274"/>
              <a:gd name="connsiteX123" fmla="*/ 1515938 w 3373761"/>
              <a:gd name="connsiteY123" fmla="*/ 240214 h 887274"/>
              <a:gd name="connsiteX124" fmla="*/ 1647406 w 3373761"/>
              <a:gd name="connsiteY124" fmla="*/ 240214 h 887274"/>
              <a:gd name="connsiteX125" fmla="*/ 1647406 w 3373761"/>
              <a:gd name="connsiteY125" fmla="*/ 332728 h 887274"/>
              <a:gd name="connsiteX126" fmla="*/ 1649570 w 3373761"/>
              <a:gd name="connsiteY126" fmla="*/ 334892 h 887274"/>
              <a:gd name="connsiteX127" fmla="*/ 1732346 w 3373761"/>
              <a:gd name="connsiteY127" fmla="*/ 252657 h 887274"/>
              <a:gd name="connsiteX128" fmla="*/ 1845419 w 3373761"/>
              <a:gd name="connsiteY128" fmla="*/ 222901 h 887274"/>
              <a:gd name="connsiteX129" fmla="*/ 0 w 3373761"/>
              <a:gd name="connsiteY129" fmla="*/ 0 h 887274"/>
              <a:gd name="connsiteX130" fmla="*/ 152568 w 3373761"/>
              <a:gd name="connsiteY130" fmla="*/ 0 h 887274"/>
              <a:gd name="connsiteX131" fmla="*/ 152568 w 3373761"/>
              <a:gd name="connsiteY131" fmla="*/ 346253 h 887274"/>
              <a:gd name="connsiteX132" fmla="*/ 548053 w 3373761"/>
              <a:gd name="connsiteY132" fmla="*/ 346253 h 887274"/>
              <a:gd name="connsiteX133" fmla="*/ 548053 w 3373761"/>
              <a:gd name="connsiteY133" fmla="*/ 0 h 887274"/>
              <a:gd name="connsiteX134" fmla="*/ 700621 w 3373761"/>
              <a:gd name="connsiteY134" fmla="*/ 0 h 887274"/>
              <a:gd name="connsiteX135" fmla="*/ 700621 w 3373761"/>
              <a:gd name="connsiteY135" fmla="*/ 869960 h 887274"/>
              <a:gd name="connsiteX136" fmla="*/ 548053 w 3373761"/>
              <a:gd name="connsiteY136" fmla="*/ 869960 h 887274"/>
              <a:gd name="connsiteX137" fmla="*/ 548053 w 3373761"/>
              <a:gd name="connsiteY137" fmla="*/ 477721 h 887274"/>
              <a:gd name="connsiteX138" fmla="*/ 152568 w 3373761"/>
              <a:gd name="connsiteY138" fmla="*/ 477721 h 887274"/>
              <a:gd name="connsiteX139" fmla="*/ 152568 w 3373761"/>
              <a:gd name="connsiteY139" fmla="*/ 869960 h 887274"/>
              <a:gd name="connsiteX140" fmla="*/ 0 w 3373761"/>
              <a:gd name="connsiteY140" fmla="*/ 869960 h 88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3373761" h="887274">
                <a:moveTo>
                  <a:pt x="1238936" y="554546"/>
                </a:moveTo>
                <a:lnTo>
                  <a:pt x="1238936" y="554802"/>
                </a:lnTo>
                <a:lnTo>
                  <a:pt x="1204175" y="571250"/>
                </a:lnTo>
                <a:cubicBezTo>
                  <a:pt x="1191191" y="575376"/>
                  <a:pt x="1176989" y="578081"/>
                  <a:pt x="1161570" y="579433"/>
                </a:cubicBezTo>
                <a:cubicBezTo>
                  <a:pt x="1130732" y="582138"/>
                  <a:pt x="1099894" y="586467"/>
                  <a:pt x="1069055" y="592418"/>
                </a:cubicBezTo>
                <a:cubicBezTo>
                  <a:pt x="1054448" y="595123"/>
                  <a:pt x="1040381" y="598369"/>
                  <a:pt x="1026315" y="602697"/>
                </a:cubicBezTo>
                <a:cubicBezTo>
                  <a:pt x="1012248" y="607025"/>
                  <a:pt x="1000346" y="613518"/>
                  <a:pt x="989526" y="621092"/>
                </a:cubicBezTo>
                <a:cubicBezTo>
                  <a:pt x="978705" y="628666"/>
                  <a:pt x="970590" y="638945"/>
                  <a:pt x="964639" y="651389"/>
                </a:cubicBezTo>
                <a:cubicBezTo>
                  <a:pt x="958687" y="663832"/>
                  <a:pt x="955441" y="678981"/>
                  <a:pt x="955441" y="696835"/>
                </a:cubicBezTo>
                <a:cubicBezTo>
                  <a:pt x="955441" y="712524"/>
                  <a:pt x="959770" y="725509"/>
                  <a:pt x="968967" y="735788"/>
                </a:cubicBezTo>
                <a:cubicBezTo>
                  <a:pt x="977623" y="746608"/>
                  <a:pt x="988444" y="754724"/>
                  <a:pt x="1001428" y="760675"/>
                </a:cubicBezTo>
                <a:cubicBezTo>
                  <a:pt x="1013872" y="766626"/>
                  <a:pt x="1027938" y="770954"/>
                  <a:pt x="1043086" y="773659"/>
                </a:cubicBezTo>
                <a:cubicBezTo>
                  <a:pt x="1058235" y="776365"/>
                  <a:pt x="1071760" y="777447"/>
                  <a:pt x="1083663" y="777447"/>
                </a:cubicBezTo>
                <a:cubicBezTo>
                  <a:pt x="1098811" y="777447"/>
                  <a:pt x="1115583" y="775283"/>
                  <a:pt x="1133437" y="771495"/>
                </a:cubicBezTo>
                <a:cubicBezTo>
                  <a:pt x="1151290" y="767708"/>
                  <a:pt x="1168062" y="760675"/>
                  <a:pt x="1183752" y="750937"/>
                </a:cubicBezTo>
                <a:cubicBezTo>
                  <a:pt x="1199441" y="741198"/>
                  <a:pt x="1212967" y="728755"/>
                  <a:pt x="1223246" y="713606"/>
                </a:cubicBezTo>
                <a:cubicBezTo>
                  <a:pt x="1233526" y="698458"/>
                  <a:pt x="1238936" y="680063"/>
                  <a:pt x="1238936" y="658422"/>
                </a:cubicBezTo>
                <a:lnTo>
                  <a:pt x="1238936" y="554802"/>
                </a:lnTo>
                <a:lnTo>
                  <a:pt x="1239477" y="554546"/>
                </a:lnTo>
                <a:close/>
                <a:moveTo>
                  <a:pt x="3072993" y="332187"/>
                </a:moveTo>
                <a:cubicBezTo>
                  <a:pt x="3048647" y="332187"/>
                  <a:pt x="3026466" y="336515"/>
                  <a:pt x="3006448" y="345172"/>
                </a:cubicBezTo>
                <a:cubicBezTo>
                  <a:pt x="2986430" y="353828"/>
                  <a:pt x="2969658" y="365730"/>
                  <a:pt x="2955051" y="380338"/>
                </a:cubicBezTo>
                <a:cubicBezTo>
                  <a:pt x="2940984" y="395486"/>
                  <a:pt x="2929623" y="412799"/>
                  <a:pt x="2920967" y="433358"/>
                </a:cubicBezTo>
                <a:cubicBezTo>
                  <a:pt x="2912310" y="453917"/>
                  <a:pt x="2907982" y="475557"/>
                  <a:pt x="2906900" y="499362"/>
                </a:cubicBezTo>
                <a:lnTo>
                  <a:pt x="3231512" y="499362"/>
                </a:lnTo>
                <a:cubicBezTo>
                  <a:pt x="3229889" y="477721"/>
                  <a:pt x="3225020" y="456081"/>
                  <a:pt x="3217446" y="436063"/>
                </a:cubicBezTo>
                <a:cubicBezTo>
                  <a:pt x="3209871" y="416045"/>
                  <a:pt x="3199051" y="398192"/>
                  <a:pt x="3185525" y="383043"/>
                </a:cubicBezTo>
                <a:cubicBezTo>
                  <a:pt x="3172000" y="367894"/>
                  <a:pt x="3155769" y="355992"/>
                  <a:pt x="3136833" y="346254"/>
                </a:cubicBezTo>
                <a:cubicBezTo>
                  <a:pt x="3117898" y="337056"/>
                  <a:pt x="3096257" y="332187"/>
                  <a:pt x="3072993" y="332187"/>
                </a:cubicBezTo>
                <a:close/>
                <a:moveTo>
                  <a:pt x="2180851" y="240213"/>
                </a:moveTo>
                <a:lnTo>
                  <a:pt x="2692115" y="240213"/>
                </a:lnTo>
                <a:lnTo>
                  <a:pt x="2692115" y="337597"/>
                </a:lnTo>
                <a:lnTo>
                  <a:pt x="2331796" y="760133"/>
                </a:lnTo>
                <a:lnTo>
                  <a:pt x="2710510" y="760133"/>
                </a:lnTo>
                <a:lnTo>
                  <a:pt x="2710510" y="869960"/>
                </a:lnTo>
                <a:lnTo>
                  <a:pt x="2156505" y="869960"/>
                </a:lnTo>
                <a:lnTo>
                  <a:pt x="2156505" y="772577"/>
                </a:lnTo>
                <a:lnTo>
                  <a:pt x="2504922" y="349499"/>
                </a:lnTo>
                <a:lnTo>
                  <a:pt x="2180851" y="349499"/>
                </a:lnTo>
                <a:close/>
                <a:moveTo>
                  <a:pt x="1123699" y="223442"/>
                </a:moveTo>
                <a:cubicBezTo>
                  <a:pt x="1154537" y="223442"/>
                  <a:pt x="1184834" y="226688"/>
                  <a:pt x="1215131" y="233180"/>
                </a:cubicBezTo>
                <a:cubicBezTo>
                  <a:pt x="1244887" y="239673"/>
                  <a:pt x="1271938" y="250493"/>
                  <a:pt x="1296284" y="265101"/>
                </a:cubicBezTo>
                <a:cubicBezTo>
                  <a:pt x="1320089" y="279708"/>
                  <a:pt x="1339565" y="298644"/>
                  <a:pt x="1354173" y="321908"/>
                </a:cubicBezTo>
                <a:cubicBezTo>
                  <a:pt x="1368781" y="345172"/>
                  <a:pt x="1376355" y="373305"/>
                  <a:pt x="1376355" y="406307"/>
                </a:cubicBezTo>
                <a:lnTo>
                  <a:pt x="1376355" y="729837"/>
                </a:lnTo>
                <a:lnTo>
                  <a:pt x="1378519" y="729837"/>
                </a:lnTo>
                <a:cubicBezTo>
                  <a:pt x="1378519" y="747150"/>
                  <a:pt x="1380683" y="759052"/>
                  <a:pt x="1385011" y="766626"/>
                </a:cubicBezTo>
                <a:cubicBezTo>
                  <a:pt x="1389339" y="773659"/>
                  <a:pt x="1397996" y="777447"/>
                  <a:pt x="1410980" y="777447"/>
                </a:cubicBezTo>
                <a:lnTo>
                  <a:pt x="1425588" y="777447"/>
                </a:lnTo>
                <a:cubicBezTo>
                  <a:pt x="1431539" y="777447"/>
                  <a:pt x="1438031" y="776906"/>
                  <a:pt x="1445064" y="775283"/>
                </a:cubicBezTo>
                <a:lnTo>
                  <a:pt x="1445064" y="871584"/>
                </a:lnTo>
                <a:cubicBezTo>
                  <a:pt x="1440195" y="873207"/>
                  <a:pt x="1433703" y="874830"/>
                  <a:pt x="1426129" y="876994"/>
                </a:cubicBezTo>
                <a:cubicBezTo>
                  <a:pt x="1418554" y="879158"/>
                  <a:pt x="1410439" y="880781"/>
                  <a:pt x="1402324" y="882405"/>
                </a:cubicBezTo>
                <a:cubicBezTo>
                  <a:pt x="1394209" y="884028"/>
                  <a:pt x="1386093" y="885110"/>
                  <a:pt x="1377978" y="886192"/>
                </a:cubicBezTo>
                <a:cubicBezTo>
                  <a:pt x="1369863" y="887274"/>
                  <a:pt x="1362829" y="887274"/>
                  <a:pt x="1357419" y="887274"/>
                </a:cubicBezTo>
                <a:cubicBezTo>
                  <a:pt x="1328745" y="887274"/>
                  <a:pt x="1305481" y="881323"/>
                  <a:pt x="1286545" y="869961"/>
                </a:cubicBezTo>
                <a:cubicBezTo>
                  <a:pt x="1267610" y="858600"/>
                  <a:pt x="1255707" y="838582"/>
                  <a:pt x="1249756" y="810449"/>
                </a:cubicBezTo>
                <a:cubicBezTo>
                  <a:pt x="1222164" y="837500"/>
                  <a:pt x="1188080" y="856977"/>
                  <a:pt x="1148044" y="868879"/>
                </a:cubicBezTo>
                <a:cubicBezTo>
                  <a:pt x="1108009" y="880781"/>
                  <a:pt x="1069055" y="887274"/>
                  <a:pt x="1031725" y="887274"/>
                </a:cubicBezTo>
                <a:cubicBezTo>
                  <a:pt x="1003051" y="887274"/>
                  <a:pt x="976000" y="883487"/>
                  <a:pt x="950031" y="875912"/>
                </a:cubicBezTo>
                <a:cubicBezTo>
                  <a:pt x="924062" y="868338"/>
                  <a:pt x="901339" y="856977"/>
                  <a:pt x="881322" y="841828"/>
                </a:cubicBezTo>
                <a:cubicBezTo>
                  <a:pt x="861304" y="826679"/>
                  <a:pt x="845614" y="807744"/>
                  <a:pt x="833712" y="784480"/>
                </a:cubicBezTo>
                <a:cubicBezTo>
                  <a:pt x="821809" y="761216"/>
                  <a:pt x="815858" y="734165"/>
                  <a:pt x="815858" y="703327"/>
                </a:cubicBezTo>
                <a:cubicBezTo>
                  <a:pt x="815858" y="664373"/>
                  <a:pt x="822891" y="632453"/>
                  <a:pt x="836958" y="608107"/>
                </a:cubicBezTo>
                <a:cubicBezTo>
                  <a:pt x="851024" y="583761"/>
                  <a:pt x="869960" y="564826"/>
                  <a:pt x="893224" y="550759"/>
                </a:cubicBezTo>
                <a:cubicBezTo>
                  <a:pt x="916488" y="537234"/>
                  <a:pt x="942457" y="526954"/>
                  <a:pt x="971131" y="521003"/>
                </a:cubicBezTo>
                <a:cubicBezTo>
                  <a:pt x="999805" y="515052"/>
                  <a:pt x="1029020" y="510183"/>
                  <a:pt x="1058235" y="506937"/>
                </a:cubicBezTo>
                <a:cubicBezTo>
                  <a:pt x="1083122" y="502067"/>
                  <a:pt x="1107468" y="498821"/>
                  <a:pt x="1130191" y="496657"/>
                </a:cubicBezTo>
                <a:cubicBezTo>
                  <a:pt x="1152913" y="494493"/>
                  <a:pt x="1172931" y="491247"/>
                  <a:pt x="1190244" y="486378"/>
                </a:cubicBezTo>
                <a:cubicBezTo>
                  <a:pt x="1207557" y="481509"/>
                  <a:pt x="1221623" y="473934"/>
                  <a:pt x="1231903" y="463655"/>
                </a:cubicBezTo>
                <a:cubicBezTo>
                  <a:pt x="1242182" y="453376"/>
                  <a:pt x="1247051" y="438227"/>
                  <a:pt x="1247051" y="418209"/>
                </a:cubicBezTo>
                <a:cubicBezTo>
                  <a:pt x="1247051" y="400356"/>
                  <a:pt x="1242723" y="385748"/>
                  <a:pt x="1234066" y="374387"/>
                </a:cubicBezTo>
                <a:cubicBezTo>
                  <a:pt x="1225410" y="363025"/>
                  <a:pt x="1215131" y="354369"/>
                  <a:pt x="1202146" y="348418"/>
                </a:cubicBezTo>
                <a:cubicBezTo>
                  <a:pt x="1189703" y="342466"/>
                  <a:pt x="1175636" y="338138"/>
                  <a:pt x="1159947" y="335974"/>
                </a:cubicBezTo>
                <a:cubicBezTo>
                  <a:pt x="1144257" y="333810"/>
                  <a:pt x="1129650" y="332728"/>
                  <a:pt x="1116124" y="332728"/>
                </a:cubicBezTo>
                <a:cubicBezTo>
                  <a:pt x="1077171" y="332728"/>
                  <a:pt x="1045251" y="340843"/>
                  <a:pt x="1019823" y="357074"/>
                </a:cubicBezTo>
                <a:cubicBezTo>
                  <a:pt x="994395" y="373305"/>
                  <a:pt x="980328" y="398733"/>
                  <a:pt x="977082" y="432817"/>
                </a:cubicBezTo>
                <a:lnTo>
                  <a:pt x="838040" y="432817"/>
                </a:lnTo>
                <a:cubicBezTo>
                  <a:pt x="840745" y="392240"/>
                  <a:pt x="850483" y="358697"/>
                  <a:pt x="867255" y="331646"/>
                </a:cubicBezTo>
                <a:cubicBezTo>
                  <a:pt x="884568" y="305136"/>
                  <a:pt x="906208" y="283495"/>
                  <a:pt x="932177" y="267265"/>
                </a:cubicBezTo>
                <a:cubicBezTo>
                  <a:pt x="958687" y="251034"/>
                  <a:pt x="988444" y="239673"/>
                  <a:pt x="1021446" y="233180"/>
                </a:cubicBezTo>
                <a:cubicBezTo>
                  <a:pt x="1054448" y="226688"/>
                  <a:pt x="1088532" y="223442"/>
                  <a:pt x="1123699" y="223442"/>
                </a:cubicBezTo>
                <a:close/>
                <a:moveTo>
                  <a:pt x="3074075" y="222901"/>
                </a:moveTo>
                <a:cubicBezTo>
                  <a:pt x="3123849" y="222901"/>
                  <a:pt x="3168212" y="233180"/>
                  <a:pt x="3207166" y="253739"/>
                </a:cubicBezTo>
                <a:cubicBezTo>
                  <a:pt x="3246660" y="274298"/>
                  <a:pt x="3279122" y="301890"/>
                  <a:pt x="3305091" y="335974"/>
                </a:cubicBezTo>
                <a:cubicBezTo>
                  <a:pt x="3331060" y="370059"/>
                  <a:pt x="3349995" y="409012"/>
                  <a:pt x="3361898" y="453376"/>
                </a:cubicBezTo>
                <a:cubicBezTo>
                  <a:pt x="3373800" y="497739"/>
                  <a:pt x="3376505" y="543185"/>
                  <a:pt x="3371095" y="590254"/>
                </a:cubicBezTo>
                <a:lnTo>
                  <a:pt x="2907982" y="590254"/>
                </a:lnTo>
                <a:lnTo>
                  <a:pt x="2907982" y="590795"/>
                </a:lnTo>
                <a:cubicBezTo>
                  <a:pt x="2907982" y="615141"/>
                  <a:pt x="2911228" y="638945"/>
                  <a:pt x="2918262" y="661668"/>
                </a:cubicBezTo>
                <a:cubicBezTo>
                  <a:pt x="2925295" y="684391"/>
                  <a:pt x="2935574" y="704409"/>
                  <a:pt x="2949099" y="721181"/>
                </a:cubicBezTo>
                <a:cubicBezTo>
                  <a:pt x="2963166" y="738493"/>
                  <a:pt x="2980479" y="752019"/>
                  <a:pt x="3001578" y="761757"/>
                </a:cubicBezTo>
                <a:cubicBezTo>
                  <a:pt x="3022678" y="772036"/>
                  <a:pt x="3048106" y="776906"/>
                  <a:pt x="3077321" y="776906"/>
                </a:cubicBezTo>
                <a:cubicBezTo>
                  <a:pt x="3117898" y="776906"/>
                  <a:pt x="3150359" y="768249"/>
                  <a:pt x="3175246" y="750937"/>
                </a:cubicBezTo>
                <a:cubicBezTo>
                  <a:pt x="3200133" y="733624"/>
                  <a:pt x="3218528" y="707114"/>
                  <a:pt x="3230430" y="672489"/>
                </a:cubicBezTo>
                <a:lnTo>
                  <a:pt x="3361898" y="672489"/>
                </a:lnTo>
                <a:cubicBezTo>
                  <a:pt x="3354324" y="706573"/>
                  <a:pt x="3341880" y="736870"/>
                  <a:pt x="3324027" y="763921"/>
                </a:cubicBezTo>
                <a:cubicBezTo>
                  <a:pt x="3306173" y="790431"/>
                  <a:pt x="3284532" y="813154"/>
                  <a:pt x="3259645" y="831549"/>
                </a:cubicBezTo>
                <a:cubicBezTo>
                  <a:pt x="3234217" y="849943"/>
                  <a:pt x="3206084" y="863469"/>
                  <a:pt x="3175246" y="873207"/>
                </a:cubicBezTo>
                <a:cubicBezTo>
                  <a:pt x="3143867" y="882405"/>
                  <a:pt x="3111405" y="887274"/>
                  <a:pt x="3077321" y="887274"/>
                </a:cubicBezTo>
                <a:cubicBezTo>
                  <a:pt x="3027547" y="887274"/>
                  <a:pt x="2983725" y="879158"/>
                  <a:pt x="2945853" y="862928"/>
                </a:cubicBezTo>
                <a:cubicBezTo>
                  <a:pt x="2907441" y="846697"/>
                  <a:pt x="2875521" y="823974"/>
                  <a:pt x="2849011" y="794759"/>
                </a:cubicBezTo>
                <a:cubicBezTo>
                  <a:pt x="2822501" y="765544"/>
                  <a:pt x="2802483" y="730378"/>
                  <a:pt x="2789498" y="689801"/>
                </a:cubicBezTo>
                <a:cubicBezTo>
                  <a:pt x="2775973" y="649225"/>
                  <a:pt x="2769481" y="604320"/>
                  <a:pt x="2769481" y="555628"/>
                </a:cubicBezTo>
                <a:cubicBezTo>
                  <a:pt x="2769481" y="510724"/>
                  <a:pt x="2776514" y="468524"/>
                  <a:pt x="2790581" y="428489"/>
                </a:cubicBezTo>
                <a:cubicBezTo>
                  <a:pt x="2804647" y="388453"/>
                  <a:pt x="2825206" y="352746"/>
                  <a:pt x="2851716" y="322449"/>
                </a:cubicBezTo>
                <a:cubicBezTo>
                  <a:pt x="2878226" y="292152"/>
                  <a:pt x="2910146" y="267806"/>
                  <a:pt x="2947476" y="249952"/>
                </a:cubicBezTo>
                <a:cubicBezTo>
                  <a:pt x="2984807" y="232098"/>
                  <a:pt x="3027006" y="222901"/>
                  <a:pt x="3074075" y="222901"/>
                </a:cubicBezTo>
                <a:close/>
                <a:moveTo>
                  <a:pt x="1845419" y="222901"/>
                </a:moveTo>
                <a:cubicBezTo>
                  <a:pt x="1914670" y="222901"/>
                  <a:pt x="1968772" y="240755"/>
                  <a:pt x="2008807" y="276462"/>
                </a:cubicBezTo>
                <a:cubicBezTo>
                  <a:pt x="2048302" y="312169"/>
                  <a:pt x="2068319" y="365730"/>
                  <a:pt x="2068319" y="437145"/>
                </a:cubicBezTo>
                <a:lnTo>
                  <a:pt x="2068319" y="869420"/>
                </a:lnTo>
                <a:lnTo>
                  <a:pt x="1929277" y="869420"/>
                </a:lnTo>
                <a:lnTo>
                  <a:pt x="1929277" y="473934"/>
                </a:lnTo>
                <a:cubicBezTo>
                  <a:pt x="1927654" y="424161"/>
                  <a:pt x="1916834" y="388453"/>
                  <a:pt x="1897357" y="366271"/>
                </a:cubicBezTo>
                <a:cubicBezTo>
                  <a:pt x="1877880" y="344090"/>
                  <a:pt x="1847583" y="332728"/>
                  <a:pt x="1805925" y="332728"/>
                </a:cubicBezTo>
                <a:cubicBezTo>
                  <a:pt x="1782120" y="332728"/>
                  <a:pt x="1761020" y="337056"/>
                  <a:pt x="1742625" y="345713"/>
                </a:cubicBezTo>
                <a:cubicBezTo>
                  <a:pt x="1723690" y="354369"/>
                  <a:pt x="1708000" y="366271"/>
                  <a:pt x="1695016" y="380879"/>
                </a:cubicBezTo>
                <a:cubicBezTo>
                  <a:pt x="1682031" y="396027"/>
                  <a:pt x="1671752" y="413340"/>
                  <a:pt x="1664719" y="433899"/>
                </a:cubicBezTo>
                <a:cubicBezTo>
                  <a:pt x="1657685" y="454458"/>
                  <a:pt x="1653898" y="475557"/>
                  <a:pt x="1653898" y="498280"/>
                </a:cubicBezTo>
                <a:lnTo>
                  <a:pt x="1653898" y="869961"/>
                </a:lnTo>
                <a:lnTo>
                  <a:pt x="1514856" y="869961"/>
                </a:lnTo>
                <a:lnTo>
                  <a:pt x="1514856" y="240214"/>
                </a:lnTo>
                <a:lnTo>
                  <a:pt x="1515938" y="240214"/>
                </a:lnTo>
                <a:lnTo>
                  <a:pt x="1647406" y="240214"/>
                </a:lnTo>
                <a:lnTo>
                  <a:pt x="1647406" y="332728"/>
                </a:lnTo>
                <a:lnTo>
                  <a:pt x="1649570" y="334892"/>
                </a:lnTo>
                <a:cubicBezTo>
                  <a:pt x="1670670" y="300267"/>
                  <a:pt x="1698262" y="272675"/>
                  <a:pt x="1732346" y="252657"/>
                </a:cubicBezTo>
                <a:cubicBezTo>
                  <a:pt x="1766430" y="232639"/>
                  <a:pt x="1804302" y="222901"/>
                  <a:pt x="1845419" y="222901"/>
                </a:cubicBezTo>
                <a:close/>
                <a:moveTo>
                  <a:pt x="0" y="0"/>
                </a:moveTo>
                <a:lnTo>
                  <a:pt x="152568" y="0"/>
                </a:lnTo>
                <a:lnTo>
                  <a:pt x="152568" y="346253"/>
                </a:lnTo>
                <a:lnTo>
                  <a:pt x="548053" y="346253"/>
                </a:lnTo>
                <a:lnTo>
                  <a:pt x="548053" y="0"/>
                </a:lnTo>
                <a:lnTo>
                  <a:pt x="700621" y="0"/>
                </a:lnTo>
                <a:lnTo>
                  <a:pt x="700621" y="869960"/>
                </a:lnTo>
                <a:lnTo>
                  <a:pt x="548053" y="869960"/>
                </a:lnTo>
                <a:lnTo>
                  <a:pt x="548053" y="477721"/>
                </a:lnTo>
                <a:lnTo>
                  <a:pt x="152568" y="477721"/>
                </a:lnTo>
                <a:lnTo>
                  <a:pt x="152568" y="869960"/>
                </a:lnTo>
                <a:lnTo>
                  <a:pt x="0" y="869960"/>
                </a:lnTo>
                <a:close/>
              </a:path>
            </a:pathLst>
          </a:custGeom>
          <a:solidFill>
            <a:schemeClr val="tx1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Holder 2">
            <a:extLst>
              <a:ext uri="{FF2B5EF4-FFF2-40B4-BE49-F238E27FC236}">
                <a16:creationId xmlns:a16="http://schemas.microsoft.com/office/drawing/2014/main" id="{EB29061E-14FE-84B7-D0DE-0284E88A1A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941" y="3673475"/>
            <a:ext cx="11315357" cy="4572000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88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Hier is ruimte voor </a:t>
            </a:r>
            <a:br>
              <a:rPr lang="nl-NL" dirty="0"/>
            </a:br>
            <a:r>
              <a:rPr lang="nl-NL" dirty="0"/>
              <a:t>een langere titel </a:t>
            </a:r>
            <a:br>
              <a:rPr lang="nl-NL" dirty="0"/>
            </a:br>
            <a:r>
              <a:rPr lang="nl-NL" dirty="0"/>
              <a:t>over drie regels</a:t>
            </a:r>
            <a:endParaRPr dirty="0"/>
          </a:p>
        </p:txBody>
      </p:sp>
      <p:sp>
        <p:nvSpPr>
          <p:cNvPr id="6" name="Tijdelijke aanduiding voor tekst 20">
            <a:extLst>
              <a:ext uri="{FF2B5EF4-FFF2-40B4-BE49-F238E27FC236}">
                <a16:creationId xmlns:a16="http://schemas.microsoft.com/office/drawing/2014/main" id="{8D62DA18-4959-F677-3B09-051A8DCFAA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8932864"/>
            <a:ext cx="11315700" cy="1379656"/>
          </a:xfrm>
        </p:spPr>
        <p:txBody>
          <a:bodyPr anchor="b" anchorCtr="0"/>
          <a:lstStyle>
            <a:lvl1pPr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800" dirty="0" err="1"/>
              <a:t>Hier</a:t>
            </a:r>
            <a:r>
              <a:rPr lang="en-US" sz="4800" dirty="0"/>
              <a:t> is </a:t>
            </a:r>
            <a:r>
              <a:rPr lang="en-US" sz="4800" dirty="0" err="1"/>
              <a:t>ruimte</a:t>
            </a:r>
            <a:r>
              <a:rPr lang="en-US" sz="4800" dirty="0"/>
              <a:t> </a:t>
            </a:r>
            <a:br>
              <a:rPr lang="en-US" sz="4800" dirty="0"/>
            </a:br>
            <a:r>
              <a:rPr lang="en-US" sz="4800" dirty="0" err="1"/>
              <a:t>voor</a:t>
            </a:r>
            <a:r>
              <a:rPr lang="en-US" sz="4800" dirty="0"/>
              <a:t> </a:t>
            </a:r>
            <a:r>
              <a:rPr lang="en-US" sz="4800" dirty="0" err="1"/>
              <a:t>een</a:t>
            </a:r>
            <a:r>
              <a:rPr lang="en-US" sz="4800" dirty="0"/>
              <a:t> </a:t>
            </a:r>
            <a:r>
              <a:rPr lang="en-US" sz="4800" dirty="0" err="1"/>
              <a:t>ondertitel</a:t>
            </a:r>
            <a:endParaRPr lang="en-US" dirty="0"/>
          </a:p>
        </p:txBody>
      </p:sp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1F59468-30BE-4212-2EA5-BBB13AF3F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48663" y="975149"/>
            <a:ext cx="3627910" cy="254153"/>
          </a:xfrm>
        </p:spPr>
        <p:txBody>
          <a:bodyPr/>
          <a:lstStyle>
            <a:lvl1pPr algn="r">
              <a:defRPr sz="1600" b="1">
                <a:latin typeface="+mn-lt"/>
              </a:defRPr>
            </a:lvl1pPr>
            <a:lvl2pPr algn="r">
              <a:defRPr sz="1600" b="1">
                <a:latin typeface="+mn-lt"/>
              </a:defRPr>
            </a:lvl2pPr>
            <a:lvl3pPr algn="r">
              <a:defRPr sz="1600" b="1">
                <a:latin typeface="+mn-lt"/>
              </a:defRPr>
            </a:lvl3pPr>
            <a:lvl4pPr algn="r">
              <a:defRPr sz="1600" b="1">
                <a:latin typeface="+mn-lt"/>
              </a:defRPr>
            </a:lvl4pPr>
            <a:lvl5pPr algn="r">
              <a:defRPr sz="1600" b="1">
                <a:latin typeface="+mn-lt"/>
              </a:defRPr>
            </a:lvl5pPr>
          </a:lstStyle>
          <a:p>
            <a:pPr lvl="0"/>
            <a:r>
              <a:rPr lang="nl-NL" dirty="0"/>
              <a:t>Kenniscentrum</a:t>
            </a:r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F6322CF3-50CA-7A79-036D-6ED8FFC01A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48663" y="1222142"/>
            <a:ext cx="3627910" cy="254153"/>
          </a:xfrm>
        </p:spPr>
        <p:txBody>
          <a:bodyPr/>
          <a:lstStyle>
            <a:lvl1pPr algn="r">
              <a:defRPr sz="1600" b="0">
                <a:latin typeface="+mn-lt"/>
              </a:defRPr>
            </a:lvl1pPr>
            <a:lvl2pPr algn="r">
              <a:defRPr sz="1600" b="0">
                <a:latin typeface="+mn-lt"/>
              </a:defRPr>
            </a:lvl2pPr>
            <a:lvl3pPr algn="r">
              <a:defRPr sz="1600" b="0">
                <a:latin typeface="+mn-lt"/>
              </a:defRPr>
            </a:lvl3pPr>
            <a:lvl4pPr algn="r">
              <a:defRPr sz="1600" b="0">
                <a:latin typeface="+mn-lt"/>
              </a:defRPr>
            </a:lvl4pPr>
            <a:lvl5pPr algn="r">
              <a:defRPr sz="1600" b="0">
                <a:latin typeface="+mn-lt"/>
              </a:defRPr>
            </a:lvl5pPr>
            <a:lvl6pPr>
              <a:defRPr b="0"/>
            </a:lvl6pPr>
          </a:lstStyle>
          <a:p>
            <a:pPr lvl="2"/>
            <a:r>
              <a:rPr lang="nl-NL" dirty="0"/>
              <a:t>Kunst &amp; Samenleving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4CC42B1-A669-6DCF-42B7-000A9D1CAD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290511" y="1007863"/>
            <a:ext cx="10537" cy="432000"/>
          </a:xfrm>
          <a:custGeom>
            <a:avLst/>
            <a:gdLst>
              <a:gd name="connsiteX0" fmla="*/ 0 w 10537"/>
              <a:gd name="connsiteY0" fmla="*/ 0 h 432000"/>
              <a:gd name="connsiteX1" fmla="*/ 10537 w 10537"/>
              <a:gd name="connsiteY1" fmla="*/ 0 h 432000"/>
              <a:gd name="connsiteX2" fmla="*/ 10537 w 10537"/>
              <a:gd name="connsiteY2" fmla="*/ 432000 h 432000"/>
              <a:gd name="connsiteX3" fmla="*/ 0 w 10537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37" h="432000">
                <a:moveTo>
                  <a:pt x="0" y="0"/>
                </a:moveTo>
                <a:lnTo>
                  <a:pt x="10537" y="0"/>
                </a:lnTo>
                <a:lnTo>
                  <a:pt x="10537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pPr lvl="0"/>
            <a:r>
              <a:rPr lang="nl-NL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777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htgroen - titleslide - small img r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10">
            <a:extLst>
              <a:ext uri="{FF2B5EF4-FFF2-40B4-BE49-F238E27FC236}">
                <a16:creationId xmlns:a16="http://schemas.microsoft.com/office/drawing/2014/main" id="{08FF4484-021D-BD89-51F0-B384D890E06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436600" y="0"/>
            <a:ext cx="66738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BFAB9EDC-B866-97EA-BE81-DD08C5528358}"/>
              </a:ext>
            </a:extLst>
          </p:cNvPr>
          <p:cNvSpPr/>
          <p:nvPr userDrawn="1"/>
        </p:nvSpPr>
        <p:spPr>
          <a:xfrm>
            <a:off x="1019148" y="795338"/>
            <a:ext cx="863168" cy="866202"/>
          </a:xfrm>
          <a:custGeom>
            <a:avLst/>
            <a:gdLst>
              <a:gd name="connsiteX0" fmla="*/ 868878 w 1738838"/>
              <a:gd name="connsiteY0" fmla="*/ 1143175 h 1746413"/>
              <a:gd name="connsiteX1" fmla="*/ 1636044 w 1738838"/>
              <a:gd name="connsiteY1" fmla="*/ 1298448 h 1746413"/>
              <a:gd name="connsiteX2" fmla="*/ 1402324 w 1738838"/>
              <a:gd name="connsiteY2" fmla="*/ 1567876 h 1746413"/>
              <a:gd name="connsiteX3" fmla="*/ 868878 w 1738838"/>
              <a:gd name="connsiteY3" fmla="*/ 1143175 h 1746413"/>
              <a:gd name="connsiteX4" fmla="*/ 3246 w 1738838"/>
              <a:gd name="connsiteY4" fmla="*/ 947867 h 1746413"/>
              <a:gd name="connsiteX5" fmla="*/ 47069 w 1738838"/>
              <a:gd name="connsiteY5" fmla="*/ 957605 h 1746413"/>
              <a:gd name="connsiteX6" fmla="*/ 1096106 w 1738838"/>
              <a:gd name="connsiteY6" fmla="*/ 1717739 h 1746413"/>
              <a:gd name="connsiteX7" fmla="*/ 873206 w 1738838"/>
              <a:gd name="connsiteY7" fmla="*/ 1746413 h 1746413"/>
              <a:gd name="connsiteX8" fmla="*/ 3246 w 1738838"/>
              <a:gd name="connsiteY8" fmla="*/ 947867 h 1746413"/>
              <a:gd name="connsiteX9" fmla="*/ 1625224 w 1738838"/>
              <a:gd name="connsiteY9" fmla="*/ 429569 h 1746413"/>
              <a:gd name="connsiteX10" fmla="*/ 1738838 w 1738838"/>
              <a:gd name="connsiteY10" fmla="*/ 759050 h 1746413"/>
              <a:gd name="connsiteX11" fmla="*/ 1124780 w 1738838"/>
              <a:gd name="connsiteY11" fmla="*/ 1050119 h 1746413"/>
              <a:gd name="connsiteX12" fmla="*/ 474474 w 1738838"/>
              <a:gd name="connsiteY12" fmla="*/ 984115 h 1746413"/>
              <a:gd name="connsiteX13" fmla="*/ 1625224 w 1738838"/>
              <a:gd name="connsiteY13" fmla="*/ 429569 h 1746413"/>
              <a:gd name="connsiteX14" fmla="*/ 873206 w 1738838"/>
              <a:gd name="connsiteY14" fmla="*/ 0 h 1746413"/>
              <a:gd name="connsiteX15" fmla="*/ 1422342 w 1738838"/>
              <a:gd name="connsiteY15" fmla="*/ 193144 h 1746413"/>
              <a:gd name="connsiteX16" fmla="*/ 1280053 w 1738838"/>
              <a:gd name="connsiteY16" fmla="*/ 286200 h 1746413"/>
              <a:gd name="connsiteX17" fmla="*/ 982492 w 1738838"/>
              <a:gd name="connsiteY17" fmla="*/ 113614 h 1746413"/>
              <a:gd name="connsiteX18" fmla="*/ 502067 w 1738838"/>
              <a:gd name="connsiteY18" fmla="*/ 134173 h 1746413"/>
              <a:gd name="connsiteX19" fmla="*/ 543725 w 1738838"/>
              <a:gd name="connsiteY19" fmla="*/ 185029 h 1746413"/>
              <a:gd name="connsiteX20" fmla="*/ 624878 w 1738838"/>
              <a:gd name="connsiteY20" fmla="*/ 175291 h 1746413"/>
              <a:gd name="connsiteX21" fmla="*/ 901880 w 1738838"/>
              <a:gd name="connsiteY21" fmla="*/ 253197 h 1746413"/>
              <a:gd name="connsiteX22" fmla="*/ 1012789 w 1738838"/>
              <a:gd name="connsiteY22" fmla="*/ 473393 h 1746413"/>
              <a:gd name="connsiteX23" fmla="*/ 869419 w 1738838"/>
              <a:gd name="connsiteY23" fmla="*/ 615681 h 1746413"/>
              <a:gd name="connsiteX24" fmla="*/ 674652 w 1738838"/>
              <a:gd name="connsiteY24" fmla="*/ 537774 h 1746413"/>
              <a:gd name="connsiteX25" fmla="*/ 253197 w 1738838"/>
              <a:gd name="connsiteY25" fmla="*/ 596745 h 1746413"/>
              <a:gd name="connsiteX26" fmla="*/ 325694 w 1738838"/>
              <a:gd name="connsiteY26" fmla="*/ 643814 h 1746413"/>
              <a:gd name="connsiteX27" fmla="*/ 542102 w 1738838"/>
              <a:gd name="connsiteY27" fmla="*/ 644896 h 1746413"/>
              <a:gd name="connsiteX28" fmla="*/ 645978 w 1738838"/>
              <a:gd name="connsiteY28" fmla="*/ 750395 h 1746413"/>
              <a:gd name="connsiteX29" fmla="*/ 300807 w 1738838"/>
              <a:gd name="connsiteY29" fmla="*/ 882404 h 1746413"/>
              <a:gd name="connsiteX30" fmla="*/ 0 w 1738838"/>
              <a:gd name="connsiteY30" fmla="*/ 875912 h 1746413"/>
              <a:gd name="connsiteX31" fmla="*/ 0 w 1738838"/>
              <a:gd name="connsiteY31" fmla="*/ 873206 h 1746413"/>
              <a:gd name="connsiteX32" fmla="*/ 873206 w 1738838"/>
              <a:gd name="connsiteY32" fmla="*/ 0 h 174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38838" h="1746413">
                <a:moveTo>
                  <a:pt x="868878" y="1143175"/>
                </a:moveTo>
                <a:cubicBezTo>
                  <a:pt x="1132355" y="1171849"/>
                  <a:pt x="1397454" y="1217295"/>
                  <a:pt x="1636044" y="1298448"/>
                </a:cubicBezTo>
                <a:cubicBezTo>
                  <a:pt x="1577073" y="1403406"/>
                  <a:pt x="1497543" y="1495379"/>
                  <a:pt x="1402324" y="1567876"/>
                </a:cubicBezTo>
                <a:cubicBezTo>
                  <a:pt x="1072301" y="1289791"/>
                  <a:pt x="868878" y="1143175"/>
                  <a:pt x="868878" y="1143175"/>
                </a:cubicBezTo>
                <a:close/>
                <a:moveTo>
                  <a:pt x="3246" y="947867"/>
                </a:moveTo>
                <a:cubicBezTo>
                  <a:pt x="18395" y="950572"/>
                  <a:pt x="33002" y="953818"/>
                  <a:pt x="47069" y="957605"/>
                </a:cubicBezTo>
                <a:cubicBezTo>
                  <a:pt x="522625" y="1092860"/>
                  <a:pt x="890519" y="1424506"/>
                  <a:pt x="1096106" y="1717739"/>
                </a:cubicBezTo>
                <a:cubicBezTo>
                  <a:pt x="1024692" y="1736133"/>
                  <a:pt x="950031" y="1746413"/>
                  <a:pt x="873206" y="1746413"/>
                </a:cubicBezTo>
                <a:cubicBezTo>
                  <a:pt x="416044" y="1746413"/>
                  <a:pt x="41117" y="1395291"/>
                  <a:pt x="3246" y="947867"/>
                </a:cubicBezTo>
                <a:close/>
                <a:moveTo>
                  <a:pt x="1625224" y="429569"/>
                </a:moveTo>
                <a:cubicBezTo>
                  <a:pt x="1683654" y="528576"/>
                  <a:pt x="1723148" y="640026"/>
                  <a:pt x="1738838" y="759050"/>
                </a:cubicBezTo>
                <a:cubicBezTo>
                  <a:pt x="1646323" y="843990"/>
                  <a:pt x="1402864" y="1016035"/>
                  <a:pt x="1124780" y="1050119"/>
                </a:cubicBezTo>
                <a:cubicBezTo>
                  <a:pt x="816399" y="1087991"/>
                  <a:pt x="474474" y="984115"/>
                  <a:pt x="474474" y="984115"/>
                </a:cubicBezTo>
                <a:cubicBezTo>
                  <a:pt x="755263" y="960310"/>
                  <a:pt x="1153995" y="892682"/>
                  <a:pt x="1625224" y="429569"/>
                </a:cubicBezTo>
                <a:close/>
                <a:moveTo>
                  <a:pt x="873206" y="0"/>
                </a:moveTo>
                <a:cubicBezTo>
                  <a:pt x="1080958" y="0"/>
                  <a:pt x="1271397" y="72497"/>
                  <a:pt x="1422342" y="193144"/>
                </a:cubicBezTo>
                <a:cubicBezTo>
                  <a:pt x="1372027" y="222900"/>
                  <a:pt x="1325499" y="256444"/>
                  <a:pt x="1280053" y="286200"/>
                </a:cubicBezTo>
                <a:cubicBezTo>
                  <a:pt x="1199982" y="219654"/>
                  <a:pt x="1092860" y="149863"/>
                  <a:pt x="982492" y="113614"/>
                </a:cubicBezTo>
                <a:cubicBezTo>
                  <a:pt x="822350" y="62217"/>
                  <a:pt x="622714" y="67086"/>
                  <a:pt x="502067" y="134173"/>
                </a:cubicBezTo>
                <a:lnTo>
                  <a:pt x="543725" y="185029"/>
                </a:lnTo>
                <a:lnTo>
                  <a:pt x="624878" y="175291"/>
                </a:lnTo>
                <a:cubicBezTo>
                  <a:pt x="729836" y="166093"/>
                  <a:pt x="826138" y="194767"/>
                  <a:pt x="901880" y="253197"/>
                </a:cubicBezTo>
                <a:cubicBezTo>
                  <a:pt x="996018" y="312710"/>
                  <a:pt x="1052284" y="398191"/>
                  <a:pt x="1012789" y="473393"/>
                </a:cubicBezTo>
                <a:cubicBezTo>
                  <a:pt x="982492" y="525872"/>
                  <a:pt x="938129" y="579433"/>
                  <a:pt x="869419" y="615681"/>
                </a:cubicBezTo>
                <a:cubicBezTo>
                  <a:pt x="807202" y="584302"/>
                  <a:pt x="744985" y="552923"/>
                  <a:pt x="674652" y="537774"/>
                </a:cubicBezTo>
                <a:cubicBezTo>
                  <a:pt x="506395" y="493951"/>
                  <a:pt x="367353" y="541020"/>
                  <a:pt x="253197" y="596745"/>
                </a:cubicBezTo>
                <a:cubicBezTo>
                  <a:pt x="269428" y="614599"/>
                  <a:pt x="298643" y="633535"/>
                  <a:pt x="325694" y="643814"/>
                </a:cubicBezTo>
                <a:cubicBezTo>
                  <a:pt x="385747" y="627583"/>
                  <a:pt x="473393" y="623255"/>
                  <a:pt x="542102" y="644896"/>
                </a:cubicBezTo>
                <a:cubicBezTo>
                  <a:pt x="596745" y="669783"/>
                  <a:pt x="649765" y="706031"/>
                  <a:pt x="645978" y="750395"/>
                </a:cubicBezTo>
                <a:cubicBezTo>
                  <a:pt x="607566" y="852648"/>
                  <a:pt x="445259" y="878076"/>
                  <a:pt x="300807" y="882404"/>
                </a:cubicBezTo>
                <a:cubicBezTo>
                  <a:pt x="205047" y="886191"/>
                  <a:pt x="101712" y="879699"/>
                  <a:pt x="0" y="875912"/>
                </a:cubicBezTo>
                <a:cubicBezTo>
                  <a:pt x="0" y="874830"/>
                  <a:pt x="0" y="874289"/>
                  <a:pt x="0" y="873206"/>
                </a:cubicBezTo>
                <a:cubicBezTo>
                  <a:pt x="0" y="391158"/>
                  <a:pt x="391157" y="0"/>
                  <a:pt x="873206" y="0"/>
                </a:cubicBezTo>
                <a:close/>
              </a:path>
            </a:pathLst>
          </a:custGeom>
          <a:solidFill>
            <a:schemeClr val="tx2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9C3C46BF-D427-D0A2-5E30-F90A8C1FCE4B}"/>
              </a:ext>
            </a:extLst>
          </p:cNvPr>
          <p:cNvSpPr/>
          <p:nvPr userDrawn="1"/>
        </p:nvSpPr>
        <p:spPr>
          <a:xfrm>
            <a:off x="2030605" y="1015690"/>
            <a:ext cx="1674752" cy="440078"/>
          </a:xfrm>
          <a:custGeom>
            <a:avLst/>
            <a:gdLst>
              <a:gd name="connsiteX0" fmla="*/ 1238936 w 3373761"/>
              <a:gd name="connsiteY0" fmla="*/ 554546 h 887274"/>
              <a:gd name="connsiteX1" fmla="*/ 1238936 w 3373761"/>
              <a:gd name="connsiteY1" fmla="*/ 554802 h 887274"/>
              <a:gd name="connsiteX2" fmla="*/ 1204175 w 3373761"/>
              <a:gd name="connsiteY2" fmla="*/ 571250 h 887274"/>
              <a:gd name="connsiteX3" fmla="*/ 1161570 w 3373761"/>
              <a:gd name="connsiteY3" fmla="*/ 579433 h 887274"/>
              <a:gd name="connsiteX4" fmla="*/ 1069055 w 3373761"/>
              <a:gd name="connsiteY4" fmla="*/ 592418 h 887274"/>
              <a:gd name="connsiteX5" fmla="*/ 1026315 w 3373761"/>
              <a:gd name="connsiteY5" fmla="*/ 602697 h 887274"/>
              <a:gd name="connsiteX6" fmla="*/ 989526 w 3373761"/>
              <a:gd name="connsiteY6" fmla="*/ 621092 h 887274"/>
              <a:gd name="connsiteX7" fmla="*/ 964639 w 3373761"/>
              <a:gd name="connsiteY7" fmla="*/ 651389 h 887274"/>
              <a:gd name="connsiteX8" fmla="*/ 955441 w 3373761"/>
              <a:gd name="connsiteY8" fmla="*/ 696835 h 887274"/>
              <a:gd name="connsiteX9" fmla="*/ 968967 w 3373761"/>
              <a:gd name="connsiteY9" fmla="*/ 735788 h 887274"/>
              <a:gd name="connsiteX10" fmla="*/ 1001428 w 3373761"/>
              <a:gd name="connsiteY10" fmla="*/ 760675 h 887274"/>
              <a:gd name="connsiteX11" fmla="*/ 1043086 w 3373761"/>
              <a:gd name="connsiteY11" fmla="*/ 773659 h 887274"/>
              <a:gd name="connsiteX12" fmla="*/ 1083663 w 3373761"/>
              <a:gd name="connsiteY12" fmla="*/ 777447 h 887274"/>
              <a:gd name="connsiteX13" fmla="*/ 1133437 w 3373761"/>
              <a:gd name="connsiteY13" fmla="*/ 771495 h 887274"/>
              <a:gd name="connsiteX14" fmla="*/ 1183752 w 3373761"/>
              <a:gd name="connsiteY14" fmla="*/ 750937 h 887274"/>
              <a:gd name="connsiteX15" fmla="*/ 1223246 w 3373761"/>
              <a:gd name="connsiteY15" fmla="*/ 713606 h 887274"/>
              <a:gd name="connsiteX16" fmla="*/ 1238936 w 3373761"/>
              <a:gd name="connsiteY16" fmla="*/ 658422 h 887274"/>
              <a:gd name="connsiteX17" fmla="*/ 1238936 w 3373761"/>
              <a:gd name="connsiteY17" fmla="*/ 554802 h 887274"/>
              <a:gd name="connsiteX18" fmla="*/ 1239477 w 3373761"/>
              <a:gd name="connsiteY18" fmla="*/ 554546 h 887274"/>
              <a:gd name="connsiteX19" fmla="*/ 3072993 w 3373761"/>
              <a:gd name="connsiteY19" fmla="*/ 332187 h 887274"/>
              <a:gd name="connsiteX20" fmla="*/ 3006448 w 3373761"/>
              <a:gd name="connsiteY20" fmla="*/ 345172 h 887274"/>
              <a:gd name="connsiteX21" fmla="*/ 2955051 w 3373761"/>
              <a:gd name="connsiteY21" fmla="*/ 380338 h 887274"/>
              <a:gd name="connsiteX22" fmla="*/ 2920967 w 3373761"/>
              <a:gd name="connsiteY22" fmla="*/ 433358 h 887274"/>
              <a:gd name="connsiteX23" fmla="*/ 2906900 w 3373761"/>
              <a:gd name="connsiteY23" fmla="*/ 499362 h 887274"/>
              <a:gd name="connsiteX24" fmla="*/ 3231512 w 3373761"/>
              <a:gd name="connsiteY24" fmla="*/ 499362 h 887274"/>
              <a:gd name="connsiteX25" fmla="*/ 3217446 w 3373761"/>
              <a:gd name="connsiteY25" fmla="*/ 436063 h 887274"/>
              <a:gd name="connsiteX26" fmla="*/ 3185525 w 3373761"/>
              <a:gd name="connsiteY26" fmla="*/ 383043 h 887274"/>
              <a:gd name="connsiteX27" fmla="*/ 3136833 w 3373761"/>
              <a:gd name="connsiteY27" fmla="*/ 346254 h 887274"/>
              <a:gd name="connsiteX28" fmla="*/ 3072993 w 3373761"/>
              <a:gd name="connsiteY28" fmla="*/ 332187 h 887274"/>
              <a:gd name="connsiteX29" fmla="*/ 2180851 w 3373761"/>
              <a:gd name="connsiteY29" fmla="*/ 240213 h 887274"/>
              <a:gd name="connsiteX30" fmla="*/ 2692115 w 3373761"/>
              <a:gd name="connsiteY30" fmla="*/ 240213 h 887274"/>
              <a:gd name="connsiteX31" fmla="*/ 2692115 w 3373761"/>
              <a:gd name="connsiteY31" fmla="*/ 337597 h 887274"/>
              <a:gd name="connsiteX32" fmla="*/ 2331796 w 3373761"/>
              <a:gd name="connsiteY32" fmla="*/ 760133 h 887274"/>
              <a:gd name="connsiteX33" fmla="*/ 2710510 w 3373761"/>
              <a:gd name="connsiteY33" fmla="*/ 760133 h 887274"/>
              <a:gd name="connsiteX34" fmla="*/ 2710510 w 3373761"/>
              <a:gd name="connsiteY34" fmla="*/ 869960 h 887274"/>
              <a:gd name="connsiteX35" fmla="*/ 2156505 w 3373761"/>
              <a:gd name="connsiteY35" fmla="*/ 869960 h 887274"/>
              <a:gd name="connsiteX36" fmla="*/ 2156505 w 3373761"/>
              <a:gd name="connsiteY36" fmla="*/ 772577 h 887274"/>
              <a:gd name="connsiteX37" fmla="*/ 2504922 w 3373761"/>
              <a:gd name="connsiteY37" fmla="*/ 349499 h 887274"/>
              <a:gd name="connsiteX38" fmla="*/ 2180851 w 3373761"/>
              <a:gd name="connsiteY38" fmla="*/ 349499 h 887274"/>
              <a:gd name="connsiteX39" fmla="*/ 1123699 w 3373761"/>
              <a:gd name="connsiteY39" fmla="*/ 223442 h 887274"/>
              <a:gd name="connsiteX40" fmla="*/ 1215131 w 3373761"/>
              <a:gd name="connsiteY40" fmla="*/ 233180 h 887274"/>
              <a:gd name="connsiteX41" fmla="*/ 1296284 w 3373761"/>
              <a:gd name="connsiteY41" fmla="*/ 265101 h 887274"/>
              <a:gd name="connsiteX42" fmla="*/ 1354173 w 3373761"/>
              <a:gd name="connsiteY42" fmla="*/ 321908 h 887274"/>
              <a:gd name="connsiteX43" fmla="*/ 1376355 w 3373761"/>
              <a:gd name="connsiteY43" fmla="*/ 406307 h 887274"/>
              <a:gd name="connsiteX44" fmla="*/ 1376355 w 3373761"/>
              <a:gd name="connsiteY44" fmla="*/ 729837 h 887274"/>
              <a:gd name="connsiteX45" fmla="*/ 1378519 w 3373761"/>
              <a:gd name="connsiteY45" fmla="*/ 729837 h 887274"/>
              <a:gd name="connsiteX46" fmla="*/ 1385011 w 3373761"/>
              <a:gd name="connsiteY46" fmla="*/ 766626 h 887274"/>
              <a:gd name="connsiteX47" fmla="*/ 1410980 w 3373761"/>
              <a:gd name="connsiteY47" fmla="*/ 777447 h 887274"/>
              <a:gd name="connsiteX48" fmla="*/ 1425588 w 3373761"/>
              <a:gd name="connsiteY48" fmla="*/ 777447 h 887274"/>
              <a:gd name="connsiteX49" fmla="*/ 1445064 w 3373761"/>
              <a:gd name="connsiteY49" fmla="*/ 775283 h 887274"/>
              <a:gd name="connsiteX50" fmla="*/ 1445064 w 3373761"/>
              <a:gd name="connsiteY50" fmla="*/ 871584 h 887274"/>
              <a:gd name="connsiteX51" fmla="*/ 1426129 w 3373761"/>
              <a:gd name="connsiteY51" fmla="*/ 876994 h 887274"/>
              <a:gd name="connsiteX52" fmla="*/ 1402324 w 3373761"/>
              <a:gd name="connsiteY52" fmla="*/ 882405 h 887274"/>
              <a:gd name="connsiteX53" fmla="*/ 1377978 w 3373761"/>
              <a:gd name="connsiteY53" fmla="*/ 886192 h 887274"/>
              <a:gd name="connsiteX54" fmla="*/ 1357419 w 3373761"/>
              <a:gd name="connsiteY54" fmla="*/ 887274 h 887274"/>
              <a:gd name="connsiteX55" fmla="*/ 1286545 w 3373761"/>
              <a:gd name="connsiteY55" fmla="*/ 869961 h 887274"/>
              <a:gd name="connsiteX56" fmla="*/ 1249756 w 3373761"/>
              <a:gd name="connsiteY56" fmla="*/ 810449 h 887274"/>
              <a:gd name="connsiteX57" fmla="*/ 1148044 w 3373761"/>
              <a:gd name="connsiteY57" fmla="*/ 868879 h 887274"/>
              <a:gd name="connsiteX58" fmla="*/ 1031725 w 3373761"/>
              <a:gd name="connsiteY58" fmla="*/ 887274 h 887274"/>
              <a:gd name="connsiteX59" fmla="*/ 950031 w 3373761"/>
              <a:gd name="connsiteY59" fmla="*/ 875912 h 887274"/>
              <a:gd name="connsiteX60" fmla="*/ 881322 w 3373761"/>
              <a:gd name="connsiteY60" fmla="*/ 841828 h 887274"/>
              <a:gd name="connsiteX61" fmla="*/ 833712 w 3373761"/>
              <a:gd name="connsiteY61" fmla="*/ 784480 h 887274"/>
              <a:gd name="connsiteX62" fmla="*/ 815858 w 3373761"/>
              <a:gd name="connsiteY62" fmla="*/ 703327 h 887274"/>
              <a:gd name="connsiteX63" fmla="*/ 836958 w 3373761"/>
              <a:gd name="connsiteY63" fmla="*/ 608107 h 887274"/>
              <a:gd name="connsiteX64" fmla="*/ 893224 w 3373761"/>
              <a:gd name="connsiteY64" fmla="*/ 550759 h 887274"/>
              <a:gd name="connsiteX65" fmla="*/ 971131 w 3373761"/>
              <a:gd name="connsiteY65" fmla="*/ 521003 h 887274"/>
              <a:gd name="connsiteX66" fmla="*/ 1058235 w 3373761"/>
              <a:gd name="connsiteY66" fmla="*/ 506937 h 887274"/>
              <a:gd name="connsiteX67" fmla="*/ 1130191 w 3373761"/>
              <a:gd name="connsiteY67" fmla="*/ 496657 h 887274"/>
              <a:gd name="connsiteX68" fmla="*/ 1190244 w 3373761"/>
              <a:gd name="connsiteY68" fmla="*/ 486378 h 887274"/>
              <a:gd name="connsiteX69" fmla="*/ 1231903 w 3373761"/>
              <a:gd name="connsiteY69" fmla="*/ 463655 h 887274"/>
              <a:gd name="connsiteX70" fmla="*/ 1247051 w 3373761"/>
              <a:gd name="connsiteY70" fmla="*/ 418209 h 887274"/>
              <a:gd name="connsiteX71" fmla="*/ 1234066 w 3373761"/>
              <a:gd name="connsiteY71" fmla="*/ 374387 h 887274"/>
              <a:gd name="connsiteX72" fmla="*/ 1202146 w 3373761"/>
              <a:gd name="connsiteY72" fmla="*/ 348418 h 887274"/>
              <a:gd name="connsiteX73" fmla="*/ 1159947 w 3373761"/>
              <a:gd name="connsiteY73" fmla="*/ 335974 h 887274"/>
              <a:gd name="connsiteX74" fmla="*/ 1116124 w 3373761"/>
              <a:gd name="connsiteY74" fmla="*/ 332728 h 887274"/>
              <a:gd name="connsiteX75" fmla="*/ 1019823 w 3373761"/>
              <a:gd name="connsiteY75" fmla="*/ 357074 h 887274"/>
              <a:gd name="connsiteX76" fmla="*/ 977082 w 3373761"/>
              <a:gd name="connsiteY76" fmla="*/ 432817 h 887274"/>
              <a:gd name="connsiteX77" fmla="*/ 838040 w 3373761"/>
              <a:gd name="connsiteY77" fmla="*/ 432817 h 887274"/>
              <a:gd name="connsiteX78" fmla="*/ 867255 w 3373761"/>
              <a:gd name="connsiteY78" fmla="*/ 331646 h 887274"/>
              <a:gd name="connsiteX79" fmla="*/ 932177 w 3373761"/>
              <a:gd name="connsiteY79" fmla="*/ 267265 h 887274"/>
              <a:gd name="connsiteX80" fmla="*/ 1021446 w 3373761"/>
              <a:gd name="connsiteY80" fmla="*/ 233180 h 887274"/>
              <a:gd name="connsiteX81" fmla="*/ 1123699 w 3373761"/>
              <a:gd name="connsiteY81" fmla="*/ 223442 h 887274"/>
              <a:gd name="connsiteX82" fmla="*/ 3074075 w 3373761"/>
              <a:gd name="connsiteY82" fmla="*/ 222901 h 887274"/>
              <a:gd name="connsiteX83" fmla="*/ 3207166 w 3373761"/>
              <a:gd name="connsiteY83" fmla="*/ 253739 h 887274"/>
              <a:gd name="connsiteX84" fmla="*/ 3305091 w 3373761"/>
              <a:gd name="connsiteY84" fmla="*/ 335974 h 887274"/>
              <a:gd name="connsiteX85" fmla="*/ 3361898 w 3373761"/>
              <a:gd name="connsiteY85" fmla="*/ 453376 h 887274"/>
              <a:gd name="connsiteX86" fmla="*/ 3371095 w 3373761"/>
              <a:gd name="connsiteY86" fmla="*/ 590254 h 887274"/>
              <a:gd name="connsiteX87" fmla="*/ 2907982 w 3373761"/>
              <a:gd name="connsiteY87" fmla="*/ 590254 h 887274"/>
              <a:gd name="connsiteX88" fmla="*/ 2907982 w 3373761"/>
              <a:gd name="connsiteY88" fmla="*/ 590795 h 887274"/>
              <a:gd name="connsiteX89" fmla="*/ 2918262 w 3373761"/>
              <a:gd name="connsiteY89" fmla="*/ 661668 h 887274"/>
              <a:gd name="connsiteX90" fmla="*/ 2949099 w 3373761"/>
              <a:gd name="connsiteY90" fmla="*/ 721181 h 887274"/>
              <a:gd name="connsiteX91" fmla="*/ 3001578 w 3373761"/>
              <a:gd name="connsiteY91" fmla="*/ 761757 h 887274"/>
              <a:gd name="connsiteX92" fmla="*/ 3077321 w 3373761"/>
              <a:gd name="connsiteY92" fmla="*/ 776906 h 887274"/>
              <a:gd name="connsiteX93" fmla="*/ 3175246 w 3373761"/>
              <a:gd name="connsiteY93" fmla="*/ 750937 h 887274"/>
              <a:gd name="connsiteX94" fmla="*/ 3230430 w 3373761"/>
              <a:gd name="connsiteY94" fmla="*/ 672489 h 887274"/>
              <a:gd name="connsiteX95" fmla="*/ 3361898 w 3373761"/>
              <a:gd name="connsiteY95" fmla="*/ 672489 h 887274"/>
              <a:gd name="connsiteX96" fmla="*/ 3324027 w 3373761"/>
              <a:gd name="connsiteY96" fmla="*/ 763921 h 887274"/>
              <a:gd name="connsiteX97" fmla="*/ 3259645 w 3373761"/>
              <a:gd name="connsiteY97" fmla="*/ 831549 h 887274"/>
              <a:gd name="connsiteX98" fmla="*/ 3175246 w 3373761"/>
              <a:gd name="connsiteY98" fmla="*/ 873207 h 887274"/>
              <a:gd name="connsiteX99" fmla="*/ 3077321 w 3373761"/>
              <a:gd name="connsiteY99" fmla="*/ 887274 h 887274"/>
              <a:gd name="connsiteX100" fmla="*/ 2945853 w 3373761"/>
              <a:gd name="connsiteY100" fmla="*/ 862928 h 887274"/>
              <a:gd name="connsiteX101" fmla="*/ 2849011 w 3373761"/>
              <a:gd name="connsiteY101" fmla="*/ 794759 h 887274"/>
              <a:gd name="connsiteX102" fmla="*/ 2789498 w 3373761"/>
              <a:gd name="connsiteY102" fmla="*/ 689801 h 887274"/>
              <a:gd name="connsiteX103" fmla="*/ 2769481 w 3373761"/>
              <a:gd name="connsiteY103" fmla="*/ 555628 h 887274"/>
              <a:gd name="connsiteX104" fmla="*/ 2790581 w 3373761"/>
              <a:gd name="connsiteY104" fmla="*/ 428489 h 887274"/>
              <a:gd name="connsiteX105" fmla="*/ 2851716 w 3373761"/>
              <a:gd name="connsiteY105" fmla="*/ 322449 h 887274"/>
              <a:gd name="connsiteX106" fmla="*/ 2947476 w 3373761"/>
              <a:gd name="connsiteY106" fmla="*/ 249952 h 887274"/>
              <a:gd name="connsiteX107" fmla="*/ 3074075 w 3373761"/>
              <a:gd name="connsiteY107" fmla="*/ 222901 h 887274"/>
              <a:gd name="connsiteX108" fmla="*/ 1845419 w 3373761"/>
              <a:gd name="connsiteY108" fmla="*/ 222901 h 887274"/>
              <a:gd name="connsiteX109" fmla="*/ 2008807 w 3373761"/>
              <a:gd name="connsiteY109" fmla="*/ 276462 h 887274"/>
              <a:gd name="connsiteX110" fmla="*/ 2068319 w 3373761"/>
              <a:gd name="connsiteY110" fmla="*/ 437145 h 887274"/>
              <a:gd name="connsiteX111" fmla="*/ 2068319 w 3373761"/>
              <a:gd name="connsiteY111" fmla="*/ 869420 h 887274"/>
              <a:gd name="connsiteX112" fmla="*/ 1929277 w 3373761"/>
              <a:gd name="connsiteY112" fmla="*/ 869420 h 887274"/>
              <a:gd name="connsiteX113" fmla="*/ 1929277 w 3373761"/>
              <a:gd name="connsiteY113" fmla="*/ 473934 h 887274"/>
              <a:gd name="connsiteX114" fmla="*/ 1897357 w 3373761"/>
              <a:gd name="connsiteY114" fmla="*/ 366271 h 887274"/>
              <a:gd name="connsiteX115" fmla="*/ 1805925 w 3373761"/>
              <a:gd name="connsiteY115" fmla="*/ 332728 h 887274"/>
              <a:gd name="connsiteX116" fmla="*/ 1742625 w 3373761"/>
              <a:gd name="connsiteY116" fmla="*/ 345713 h 887274"/>
              <a:gd name="connsiteX117" fmla="*/ 1695016 w 3373761"/>
              <a:gd name="connsiteY117" fmla="*/ 380879 h 887274"/>
              <a:gd name="connsiteX118" fmla="*/ 1664719 w 3373761"/>
              <a:gd name="connsiteY118" fmla="*/ 433899 h 887274"/>
              <a:gd name="connsiteX119" fmla="*/ 1653898 w 3373761"/>
              <a:gd name="connsiteY119" fmla="*/ 498280 h 887274"/>
              <a:gd name="connsiteX120" fmla="*/ 1653898 w 3373761"/>
              <a:gd name="connsiteY120" fmla="*/ 869961 h 887274"/>
              <a:gd name="connsiteX121" fmla="*/ 1514856 w 3373761"/>
              <a:gd name="connsiteY121" fmla="*/ 869961 h 887274"/>
              <a:gd name="connsiteX122" fmla="*/ 1514856 w 3373761"/>
              <a:gd name="connsiteY122" fmla="*/ 240214 h 887274"/>
              <a:gd name="connsiteX123" fmla="*/ 1515938 w 3373761"/>
              <a:gd name="connsiteY123" fmla="*/ 240214 h 887274"/>
              <a:gd name="connsiteX124" fmla="*/ 1647406 w 3373761"/>
              <a:gd name="connsiteY124" fmla="*/ 240214 h 887274"/>
              <a:gd name="connsiteX125" fmla="*/ 1647406 w 3373761"/>
              <a:gd name="connsiteY125" fmla="*/ 332728 h 887274"/>
              <a:gd name="connsiteX126" fmla="*/ 1649570 w 3373761"/>
              <a:gd name="connsiteY126" fmla="*/ 334892 h 887274"/>
              <a:gd name="connsiteX127" fmla="*/ 1732346 w 3373761"/>
              <a:gd name="connsiteY127" fmla="*/ 252657 h 887274"/>
              <a:gd name="connsiteX128" fmla="*/ 1845419 w 3373761"/>
              <a:gd name="connsiteY128" fmla="*/ 222901 h 887274"/>
              <a:gd name="connsiteX129" fmla="*/ 0 w 3373761"/>
              <a:gd name="connsiteY129" fmla="*/ 0 h 887274"/>
              <a:gd name="connsiteX130" fmla="*/ 152568 w 3373761"/>
              <a:gd name="connsiteY130" fmla="*/ 0 h 887274"/>
              <a:gd name="connsiteX131" fmla="*/ 152568 w 3373761"/>
              <a:gd name="connsiteY131" fmla="*/ 346253 h 887274"/>
              <a:gd name="connsiteX132" fmla="*/ 548053 w 3373761"/>
              <a:gd name="connsiteY132" fmla="*/ 346253 h 887274"/>
              <a:gd name="connsiteX133" fmla="*/ 548053 w 3373761"/>
              <a:gd name="connsiteY133" fmla="*/ 0 h 887274"/>
              <a:gd name="connsiteX134" fmla="*/ 700621 w 3373761"/>
              <a:gd name="connsiteY134" fmla="*/ 0 h 887274"/>
              <a:gd name="connsiteX135" fmla="*/ 700621 w 3373761"/>
              <a:gd name="connsiteY135" fmla="*/ 869960 h 887274"/>
              <a:gd name="connsiteX136" fmla="*/ 548053 w 3373761"/>
              <a:gd name="connsiteY136" fmla="*/ 869960 h 887274"/>
              <a:gd name="connsiteX137" fmla="*/ 548053 w 3373761"/>
              <a:gd name="connsiteY137" fmla="*/ 477721 h 887274"/>
              <a:gd name="connsiteX138" fmla="*/ 152568 w 3373761"/>
              <a:gd name="connsiteY138" fmla="*/ 477721 h 887274"/>
              <a:gd name="connsiteX139" fmla="*/ 152568 w 3373761"/>
              <a:gd name="connsiteY139" fmla="*/ 869960 h 887274"/>
              <a:gd name="connsiteX140" fmla="*/ 0 w 3373761"/>
              <a:gd name="connsiteY140" fmla="*/ 869960 h 88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3373761" h="887274">
                <a:moveTo>
                  <a:pt x="1238936" y="554546"/>
                </a:moveTo>
                <a:lnTo>
                  <a:pt x="1238936" y="554802"/>
                </a:lnTo>
                <a:lnTo>
                  <a:pt x="1204175" y="571250"/>
                </a:lnTo>
                <a:cubicBezTo>
                  <a:pt x="1191191" y="575376"/>
                  <a:pt x="1176989" y="578081"/>
                  <a:pt x="1161570" y="579433"/>
                </a:cubicBezTo>
                <a:cubicBezTo>
                  <a:pt x="1130732" y="582138"/>
                  <a:pt x="1099894" y="586467"/>
                  <a:pt x="1069055" y="592418"/>
                </a:cubicBezTo>
                <a:cubicBezTo>
                  <a:pt x="1054448" y="595123"/>
                  <a:pt x="1040381" y="598369"/>
                  <a:pt x="1026315" y="602697"/>
                </a:cubicBezTo>
                <a:cubicBezTo>
                  <a:pt x="1012248" y="607025"/>
                  <a:pt x="1000346" y="613518"/>
                  <a:pt x="989526" y="621092"/>
                </a:cubicBezTo>
                <a:cubicBezTo>
                  <a:pt x="978705" y="628666"/>
                  <a:pt x="970590" y="638945"/>
                  <a:pt x="964639" y="651389"/>
                </a:cubicBezTo>
                <a:cubicBezTo>
                  <a:pt x="958687" y="663832"/>
                  <a:pt x="955441" y="678981"/>
                  <a:pt x="955441" y="696835"/>
                </a:cubicBezTo>
                <a:cubicBezTo>
                  <a:pt x="955441" y="712524"/>
                  <a:pt x="959770" y="725509"/>
                  <a:pt x="968967" y="735788"/>
                </a:cubicBezTo>
                <a:cubicBezTo>
                  <a:pt x="977623" y="746608"/>
                  <a:pt x="988444" y="754724"/>
                  <a:pt x="1001428" y="760675"/>
                </a:cubicBezTo>
                <a:cubicBezTo>
                  <a:pt x="1013872" y="766626"/>
                  <a:pt x="1027938" y="770954"/>
                  <a:pt x="1043086" y="773659"/>
                </a:cubicBezTo>
                <a:cubicBezTo>
                  <a:pt x="1058235" y="776365"/>
                  <a:pt x="1071760" y="777447"/>
                  <a:pt x="1083663" y="777447"/>
                </a:cubicBezTo>
                <a:cubicBezTo>
                  <a:pt x="1098811" y="777447"/>
                  <a:pt x="1115583" y="775283"/>
                  <a:pt x="1133437" y="771495"/>
                </a:cubicBezTo>
                <a:cubicBezTo>
                  <a:pt x="1151290" y="767708"/>
                  <a:pt x="1168062" y="760675"/>
                  <a:pt x="1183752" y="750937"/>
                </a:cubicBezTo>
                <a:cubicBezTo>
                  <a:pt x="1199441" y="741198"/>
                  <a:pt x="1212967" y="728755"/>
                  <a:pt x="1223246" y="713606"/>
                </a:cubicBezTo>
                <a:cubicBezTo>
                  <a:pt x="1233526" y="698458"/>
                  <a:pt x="1238936" y="680063"/>
                  <a:pt x="1238936" y="658422"/>
                </a:cubicBezTo>
                <a:lnTo>
                  <a:pt x="1238936" y="554802"/>
                </a:lnTo>
                <a:lnTo>
                  <a:pt x="1239477" y="554546"/>
                </a:lnTo>
                <a:close/>
                <a:moveTo>
                  <a:pt x="3072993" y="332187"/>
                </a:moveTo>
                <a:cubicBezTo>
                  <a:pt x="3048647" y="332187"/>
                  <a:pt x="3026466" y="336515"/>
                  <a:pt x="3006448" y="345172"/>
                </a:cubicBezTo>
                <a:cubicBezTo>
                  <a:pt x="2986430" y="353828"/>
                  <a:pt x="2969658" y="365730"/>
                  <a:pt x="2955051" y="380338"/>
                </a:cubicBezTo>
                <a:cubicBezTo>
                  <a:pt x="2940984" y="395486"/>
                  <a:pt x="2929623" y="412799"/>
                  <a:pt x="2920967" y="433358"/>
                </a:cubicBezTo>
                <a:cubicBezTo>
                  <a:pt x="2912310" y="453917"/>
                  <a:pt x="2907982" y="475557"/>
                  <a:pt x="2906900" y="499362"/>
                </a:cubicBezTo>
                <a:lnTo>
                  <a:pt x="3231512" y="499362"/>
                </a:lnTo>
                <a:cubicBezTo>
                  <a:pt x="3229889" y="477721"/>
                  <a:pt x="3225020" y="456081"/>
                  <a:pt x="3217446" y="436063"/>
                </a:cubicBezTo>
                <a:cubicBezTo>
                  <a:pt x="3209871" y="416045"/>
                  <a:pt x="3199051" y="398192"/>
                  <a:pt x="3185525" y="383043"/>
                </a:cubicBezTo>
                <a:cubicBezTo>
                  <a:pt x="3172000" y="367894"/>
                  <a:pt x="3155769" y="355992"/>
                  <a:pt x="3136833" y="346254"/>
                </a:cubicBezTo>
                <a:cubicBezTo>
                  <a:pt x="3117898" y="337056"/>
                  <a:pt x="3096257" y="332187"/>
                  <a:pt x="3072993" y="332187"/>
                </a:cubicBezTo>
                <a:close/>
                <a:moveTo>
                  <a:pt x="2180851" y="240213"/>
                </a:moveTo>
                <a:lnTo>
                  <a:pt x="2692115" y="240213"/>
                </a:lnTo>
                <a:lnTo>
                  <a:pt x="2692115" y="337597"/>
                </a:lnTo>
                <a:lnTo>
                  <a:pt x="2331796" y="760133"/>
                </a:lnTo>
                <a:lnTo>
                  <a:pt x="2710510" y="760133"/>
                </a:lnTo>
                <a:lnTo>
                  <a:pt x="2710510" y="869960"/>
                </a:lnTo>
                <a:lnTo>
                  <a:pt x="2156505" y="869960"/>
                </a:lnTo>
                <a:lnTo>
                  <a:pt x="2156505" y="772577"/>
                </a:lnTo>
                <a:lnTo>
                  <a:pt x="2504922" y="349499"/>
                </a:lnTo>
                <a:lnTo>
                  <a:pt x="2180851" y="349499"/>
                </a:lnTo>
                <a:close/>
                <a:moveTo>
                  <a:pt x="1123699" y="223442"/>
                </a:moveTo>
                <a:cubicBezTo>
                  <a:pt x="1154537" y="223442"/>
                  <a:pt x="1184834" y="226688"/>
                  <a:pt x="1215131" y="233180"/>
                </a:cubicBezTo>
                <a:cubicBezTo>
                  <a:pt x="1244887" y="239673"/>
                  <a:pt x="1271938" y="250493"/>
                  <a:pt x="1296284" y="265101"/>
                </a:cubicBezTo>
                <a:cubicBezTo>
                  <a:pt x="1320089" y="279708"/>
                  <a:pt x="1339565" y="298644"/>
                  <a:pt x="1354173" y="321908"/>
                </a:cubicBezTo>
                <a:cubicBezTo>
                  <a:pt x="1368781" y="345172"/>
                  <a:pt x="1376355" y="373305"/>
                  <a:pt x="1376355" y="406307"/>
                </a:cubicBezTo>
                <a:lnTo>
                  <a:pt x="1376355" y="729837"/>
                </a:lnTo>
                <a:lnTo>
                  <a:pt x="1378519" y="729837"/>
                </a:lnTo>
                <a:cubicBezTo>
                  <a:pt x="1378519" y="747150"/>
                  <a:pt x="1380683" y="759052"/>
                  <a:pt x="1385011" y="766626"/>
                </a:cubicBezTo>
                <a:cubicBezTo>
                  <a:pt x="1389339" y="773659"/>
                  <a:pt x="1397996" y="777447"/>
                  <a:pt x="1410980" y="777447"/>
                </a:cubicBezTo>
                <a:lnTo>
                  <a:pt x="1425588" y="777447"/>
                </a:lnTo>
                <a:cubicBezTo>
                  <a:pt x="1431539" y="777447"/>
                  <a:pt x="1438031" y="776906"/>
                  <a:pt x="1445064" y="775283"/>
                </a:cubicBezTo>
                <a:lnTo>
                  <a:pt x="1445064" y="871584"/>
                </a:lnTo>
                <a:cubicBezTo>
                  <a:pt x="1440195" y="873207"/>
                  <a:pt x="1433703" y="874830"/>
                  <a:pt x="1426129" y="876994"/>
                </a:cubicBezTo>
                <a:cubicBezTo>
                  <a:pt x="1418554" y="879158"/>
                  <a:pt x="1410439" y="880781"/>
                  <a:pt x="1402324" y="882405"/>
                </a:cubicBezTo>
                <a:cubicBezTo>
                  <a:pt x="1394209" y="884028"/>
                  <a:pt x="1386093" y="885110"/>
                  <a:pt x="1377978" y="886192"/>
                </a:cubicBezTo>
                <a:cubicBezTo>
                  <a:pt x="1369863" y="887274"/>
                  <a:pt x="1362829" y="887274"/>
                  <a:pt x="1357419" y="887274"/>
                </a:cubicBezTo>
                <a:cubicBezTo>
                  <a:pt x="1328745" y="887274"/>
                  <a:pt x="1305481" y="881323"/>
                  <a:pt x="1286545" y="869961"/>
                </a:cubicBezTo>
                <a:cubicBezTo>
                  <a:pt x="1267610" y="858600"/>
                  <a:pt x="1255707" y="838582"/>
                  <a:pt x="1249756" y="810449"/>
                </a:cubicBezTo>
                <a:cubicBezTo>
                  <a:pt x="1222164" y="837500"/>
                  <a:pt x="1188080" y="856977"/>
                  <a:pt x="1148044" y="868879"/>
                </a:cubicBezTo>
                <a:cubicBezTo>
                  <a:pt x="1108009" y="880781"/>
                  <a:pt x="1069055" y="887274"/>
                  <a:pt x="1031725" y="887274"/>
                </a:cubicBezTo>
                <a:cubicBezTo>
                  <a:pt x="1003051" y="887274"/>
                  <a:pt x="976000" y="883487"/>
                  <a:pt x="950031" y="875912"/>
                </a:cubicBezTo>
                <a:cubicBezTo>
                  <a:pt x="924062" y="868338"/>
                  <a:pt x="901339" y="856977"/>
                  <a:pt x="881322" y="841828"/>
                </a:cubicBezTo>
                <a:cubicBezTo>
                  <a:pt x="861304" y="826679"/>
                  <a:pt x="845614" y="807744"/>
                  <a:pt x="833712" y="784480"/>
                </a:cubicBezTo>
                <a:cubicBezTo>
                  <a:pt x="821809" y="761216"/>
                  <a:pt x="815858" y="734165"/>
                  <a:pt x="815858" y="703327"/>
                </a:cubicBezTo>
                <a:cubicBezTo>
                  <a:pt x="815858" y="664373"/>
                  <a:pt x="822891" y="632453"/>
                  <a:pt x="836958" y="608107"/>
                </a:cubicBezTo>
                <a:cubicBezTo>
                  <a:pt x="851024" y="583761"/>
                  <a:pt x="869960" y="564826"/>
                  <a:pt x="893224" y="550759"/>
                </a:cubicBezTo>
                <a:cubicBezTo>
                  <a:pt x="916488" y="537234"/>
                  <a:pt x="942457" y="526954"/>
                  <a:pt x="971131" y="521003"/>
                </a:cubicBezTo>
                <a:cubicBezTo>
                  <a:pt x="999805" y="515052"/>
                  <a:pt x="1029020" y="510183"/>
                  <a:pt x="1058235" y="506937"/>
                </a:cubicBezTo>
                <a:cubicBezTo>
                  <a:pt x="1083122" y="502067"/>
                  <a:pt x="1107468" y="498821"/>
                  <a:pt x="1130191" y="496657"/>
                </a:cubicBezTo>
                <a:cubicBezTo>
                  <a:pt x="1152913" y="494493"/>
                  <a:pt x="1172931" y="491247"/>
                  <a:pt x="1190244" y="486378"/>
                </a:cubicBezTo>
                <a:cubicBezTo>
                  <a:pt x="1207557" y="481509"/>
                  <a:pt x="1221623" y="473934"/>
                  <a:pt x="1231903" y="463655"/>
                </a:cubicBezTo>
                <a:cubicBezTo>
                  <a:pt x="1242182" y="453376"/>
                  <a:pt x="1247051" y="438227"/>
                  <a:pt x="1247051" y="418209"/>
                </a:cubicBezTo>
                <a:cubicBezTo>
                  <a:pt x="1247051" y="400356"/>
                  <a:pt x="1242723" y="385748"/>
                  <a:pt x="1234066" y="374387"/>
                </a:cubicBezTo>
                <a:cubicBezTo>
                  <a:pt x="1225410" y="363025"/>
                  <a:pt x="1215131" y="354369"/>
                  <a:pt x="1202146" y="348418"/>
                </a:cubicBezTo>
                <a:cubicBezTo>
                  <a:pt x="1189703" y="342466"/>
                  <a:pt x="1175636" y="338138"/>
                  <a:pt x="1159947" y="335974"/>
                </a:cubicBezTo>
                <a:cubicBezTo>
                  <a:pt x="1144257" y="333810"/>
                  <a:pt x="1129650" y="332728"/>
                  <a:pt x="1116124" y="332728"/>
                </a:cubicBezTo>
                <a:cubicBezTo>
                  <a:pt x="1077171" y="332728"/>
                  <a:pt x="1045251" y="340843"/>
                  <a:pt x="1019823" y="357074"/>
                </a:cubicBezTo>
                <a:cubicBezTo>
                  <a:pt x="994395" y="373305"/>
                  <a:pt x="980328" y="398733"/>
                  <a:pt x="977082" y="432817"/>
                </a:cubicBezTo>
                <a:lnTo>
                  <a:pt x="838040" y="432817"/>
                </a:lnTo>
                <a:cubicBezTo>
                  <a:pt x="840745" y="392240"/>
                  <a:pt x="850483" y="358697"/>
                  <a:pt x="867255" y="331646"/>
                </a:cubicBezTo>
                <a:cubicBezTo>
                  <a:pt x="884568" y="305136"/>
                  <a:pt x="906208" y="283495"/>
                  <a:pt x="932177" y="267265"/>
                </a:cubicBezTo>
                <a:cubicBezTo>
                  <a:pt x="958687" y="251034"/>
                  <a:pt x="988444" y="239673"/>
                  <a:pt x="1021446" y="233180"/>
                </a:cubicBezTo>
                <a:cubicBezTo>
                  <a:pt x="1054448" y="226688"/>
                  <a:pt x="1088532" y="223442"/>
                  <a:pt x="1123699" y="223442"/>
                </a:cubicBezTo>
                <a:close/>
                <a:moveTo>
                  <a:pt x="3074075" y="222901"/>
                </a:moveTo>
                <a:cubicBezTo>
                  <a:pt x="3123849" y="222901"/>
                  <a:pt x="3168212" y="233180"/>
                  <a:pt x="3207166" y="253739"/>
                </a:cubicBezTo>
                <a:cubicBezTo>
                  <a:pt x="3246660" y="274298"/>
                  <a:pt x="3279122" y="301890"/>
                  <a:pt x="3305091" y="335974"/>
                </a:cubicBezTo>
                <a:cubicBezTo>
                  <a:pt x="3331060" y="370059"/>
                  <a:pt x="3349995" y="409012"/>
                  <a:pt x="3361898" y="453376"/>
                </a:cubicBezTo>
                <a:cubicBezTo>
                  <a:pt x="3373800" y="497739"/>
                  <a:pt x="3376505" y="543185"/>
                  <a:pt x="3371095" y="590254"/>
                </a:cubicBezTo>
                <a:lnTo>
                  <a:pt x="2907982" y="590254"/>
                </a:lnTo>
                <a:lnTo>
                  <a:pt x="2907982" y="590795"/>
                </a:lnTo>
                <a:cubicBezTo>
                  <a:pt x="2907982" y="615141"/>
                  <a:pt x="2911228" y="638945"/>
                  <a:pt x="2918262" y="661668"/>
                </a:cubicBezTo>
                <a:cubicBezTo>
                  <a:pt x="2925295" y="684391"/>
                  <a:pt x="2935574" y="704409"/>
                  <a:pt x="2949099" y="721181"/>
                </a:cubicBezTo>
                <a:cubicBezTo>
                  <a:pt x="2963166" y="738493"/>
                  <a:pt x="2980479" y="752019"/>
                  <a:pt x="3001578" y="761757"/>
                </a:cubicBezTo>
                <a:cubicBezTo>
                  <a:pt x="3022678" y="772036"/>
                  <a:pt x="3048106" y="776906"/>
                  <a:pt x="3077321" y="776906"/>
                </a:cubicBezTo>
                <a:cubicBezTo>
                  <a:pt x="3117898" y="776906"/>
                  <a:pt x="3150359" y="768249"/>
                  <a:pt x="3175246" y="750937"/>
                </a:cubicBezTo>
                <a:cubicBezTo>
                  <a:pt x="3200133" y="733624"/>
                  <a:pt x="3218528" y="707114"/>
                  <a:pt x="3230430" y="672489"/>
                </a:cubicBezTo>
                <a:lnTo>
                  <a:pt x="3361898" y="672489"/>
                </a:lnTo>
                <a:cubicBezTo>
                  <a:pt x="3354324" y="706573"/>
                  <a:pt x="3341880" y="736870"/>
                  <a:pt x="3324027" y="763921"/>
                </a:cubicBezTo>
                <a:cubicBezTo>
                  <a:pt x="3306173" y="790431"/>
                  <a:pt x="3284532" y="813154"/>
                  <a:pt x="3259645" y="831549"/>
                </a:cubicBezTo>
                <a:cubicBezTo>
                  <a:pt x="3234217" y="849943"/>
                  <a:pt x="3206084" y="863469"/>
                  <a:pt x="3175246" y="873207"/>
                </a:cubicBezTo>
                <a:cubicBezTo>
                  <a:pt x="3143867" y="882405"/>
                  <a:pt x="3111405" y="887274"/>
                  <a:pt x="3077321" y="887274"/>
                </a:cubicBezTo>
                <a:cubicBezTo>
                  <a:pt x="3027547" y="887274"/>
                  <a:pt x="2983725" y="879158"/>
                  <a:pt x="2945853" y="862928"/>
                </a:cubicBezTo>
                <a:cubicBezTo>
                  <a:pt x="2907441" y="846697"/>
                  <a:pt x="2875521" y="823974"/>
                  <a:pt x="2849011" y="794759"/>
                </a:cubicBezTo>
                <a:cubicBezTo>
                  <a:pt x="2822501" y="765544"/>
                  <a:pt x="2802483" y="730378"/>
                  <a:pt x="2789498" y="689801"/>
                </a:cubicBezTo>
                <a:cubicBezTo>
                  <a:pt x="2775973" y="649225"/>
                  <a:pt x="2769481" y="604320"/>
                  <a:pt x="2769481" y="555628"/>
                </a:cubicBezTo>
                <a:cubicBezTo>
                  <a:pt x="2769481" y="510724"/>
                  <a:pt x="2776514" y="468524"/>
                  <a:pt x="2790581" y="428489"/>
                </a:cubicBezTo>
                <a:cubicBezTo>
                  <a:pt x="2804647" y="388453"/>
                  <a:pt x="2825206" y="352746"/>
                  <a:pt x="2851716" y="322449"/>
                </a:cubicBezTo>
                <a:cubicBezTo>
                  <a:pt x="2878226" y="292152"/>
                  <a:pt x="2910146" y="267806"/>
                  <a:pt x="2947476" y="249952"/>
                </a:cubicBezTo>
                <a:cubicBezTo>
                  <a:pt x="2984807" y="232098"/>
                  <a:pt x="3027006" y="222901"/>
                  <a:pt x="3074075" y="222901"/>
                </a:cubicBezTo>
                <a:close/>
                <a:moveTo>
                  <a:pt x="1845419" y="222901"/>
                </a:moveTo>
                <a:cubicBezTo>
                  <a:pt x="1914670" y="222901"/>
                  <a:pt x="1968772" y="240755"/>
                  <a:pt x="2008807" y="276462"/>
                </a:cubicBezTo>
                <a:cubicBezTo>
                  <a:pt x="2048302" y="312169"/>
                  <a:pt x="2068319" y="365730"/>
                  <a:pt x="2068319" y="437145"/>
                </a:cubicBezTo>
                <a:lnTo>
                  <a:pt x="2068319" y="869420"/>
                </a:lnTo>
                <a:lnTo>
                  <a:pt x="1929277" y="869420"/>
                </a:lnTo>
                <a:lnTo>
                  <a:pt x="1929277" y="473934"/>
                </a:lnTo>
                <a:cubicBezTo>
                  <a:pt x="1927654" y="424161"/>
                  <a:pt x="1916834" y="388453"/>
                  <a:pt x="1897357" y="366271"/>
                </a:cubicBezTo>
                <a:cubicBezTo>
                  <a:pt x="1877880" y="344090"/>
                  <a:pt x="1847583" y="332728"/>
                  <a:pt x="1805925" y="332728"/>
                </a:cubicBezTo>
                <a:cubicBezTo>
                  <a:pt x="1782120" y="332728"/>
                  <a:pt x="1761020" y="337056"/>
                  <a:pt x="1742625" y="345713"/>
                </a:cubicBezTo>
                <a:cubicBezTo>
                  <a:pt x="1723690" y="354369"/>
                  <a:pt x="1708000" y="366271"/>
                  <a:pt x="1695016" y="380879"/>
                </a:cubicBezTo>
                <a:cubicBezTo>
                  <a:pt x="1682031" y="396027"/>
                  <a:pt x="1671752" y="413340"/>
                  <a:pt x="1664719" y="433899"/>
                </a:cubicBezTo>
                <a:cubicBezTo>
                  <a:pt x="1657685" y="454458"/>
                  <a:pt x="1653898" y="475557"/>
                  <a:pt x="1653898" y="498280"/>
                </a:cubicBezTo>
                <a:lnTo>
                  <a:pt x="1653898" y="869961"/>
                </a:lnTo>
                <a:lnTo>
                  <a:pt x="1514856" y="869961"/>
                </a:lnTo>
                <a:lnTo>
                  <a:pt x="1514856" y="240214"/>
                </a:lnTo>
                <a:lnTo>
                  <a:pt x="1515938" y="240214"/>
                </a:lnTo>
                <a:lnTo>
                  <a:pt x="1647406" y="240214"/>
                </a:lnTo>
                <a:lnTo>
                  <a:pt x="1647406" y="332728"/>
                </a:lnTo>
                <a:lnTo>
                  <a:pt x="1649570" y="334892"/>
                </a:lnTo>
                <a:cubicBezTo>
                  <a:pt x="1670670" y="300267"/>
                  <a:pt x="1698262" y="272675"/>
                  <a:pt x="1732346" y="252657"/>
                </a:cubicBezTo>
                <a:cubicBezTo>
                  <a:pt x="1766430" y="232639"/>
                  <a:pt x="1804302" y="222901"/>
                  <a:pt x="1845419" y="222901"/>
                </a:cubicBezTo>
                <a:close/>
                <a:moveTo>
                  <a:pt x="0" y="0"/>
                </a:moveTo>
                <a:lnTo>
                  <a:pt x="152568" y="0"/>
                </a:lnTo>
                <a:lnTo>
                  <a:pt x="152568" y="346253"/>
                </a:lnTo>
                <a:lnTo>
                  <a:pt x="548053" y="346253"/>
                </a:lnTo>
                <a:lnTo>
                  <a:pt x="548053" y="0"/>
                </a:lnTo>
                <a:lnTo>
                  <a:pt x="700621" y="0"/>
                </a:lnTo>
                <a:lnTo>
                  <a:pt x="700621" y="869960"/>
                </a:lnTo>
                <a:lnTo>
                  <a:pt x="548053" y="869960"/>
                </a:lnTo>
                <a:lnTo>
                  <a:pt x="548053" y="477721"/>
                </a:lnTo>
                <a:lnTo>
                  <a:pt x="152568" y="477721"/>
                </a:lnTo>
                <a:lnTo>
                  <a:pt x="152568" y="869960"/>
                </a:lnTo>
                <a:lnTo>
                  <a:pt x="0" y="869960"/>
                </a:lnTo>
                <a:close/>
              </a:path>
            </a:pathLst>
          </a:custGeom>
          <a:solidFill>
            <a:schemeClr val="tx1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Holder 2">
            <a:extLst>
              <a:ext uri="{FF2B5EF4-FFF2-40B4-BE49-F238E27FC236}">
                <a16:creationId xmlns:a16="http://schemas.microsoft.com/office/drawing/2014/main" id="{EB29061E-14FE-84B7-D0DE-0284E88A1A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941" y="3673475"/>
            <a:ext cx="11315357" cy="4572000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sz="8800" b="0" i="0" spc="-5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nl-NL" dirty="0"/>
              <a:t>Hier is ruimte voor </a:t>
            </a:r>
            <a:br>
              <a:rPr lang="nl-NL" dirty="0"/>
            </a:br>
            <a:r>
              <a:rPr lang="nl-NL" dirty="0"/>
              <a:t>een langere titel </a:t>
            </a:r>
            <a:br>
              <a:rPr lang="nl-NL" dirty="0"/>
            </a:br>
            <a:r>
              <a:rPr lang="nl-NL" dirty="0"/>
              <a:t>over drie regels</a:t>
            </a:r>
            <a:endParaRPr dirty="0"/>
          </a:p>
        </p:txBody>
      </p:sp>
      <p:sp>
        <p:nvSpPr>
          <p:cNvPr id="6" name="Tijdelijke aanduiding voor tekst 20">
            <a:extLst>
              <a:ext uri="{FF2B5EF4-FFF2-40B4-BE49-F238E27FC236}">
                <a16:creationId xmlns:a16="http://schemas.microsoft.com/office/drawing/2014/main" id="{8D62DA18-4959-F677-3B09-051A8DCFAA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8932864"/>
            <a:ext cx="11315700" cy="1379656"/>
          </a:xfrm>
        </p:spPr>
        <p:txBody>
          <a:bodyPr anchor="b" anchorCtr="0"/>
          <a:lstStyle>
            <a:lvl1pPr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800" dirty="0" err="1"/>
              <a:t>Hier</a:t>
            </a:r>
            <a:r>
              <a:rPr lang="en-US" sz="4800" dirty="0"/>
              <a:t> is </a:t>
            </a:r>
            <a:r>
              <a:rPr lang="en-US" sz="4800" dirty="0" err="1"/>
              <a:t>ruimte</a:t>
            </a:r>
            <a:r>
              <a:rPr lang="en-US" sz="4800" dirty="0"/>
              <a:t> </a:t>
            </a:r>
            <a:br>
              <a:rPr lang="en-US" sz="4800" dirty="0"/>
            </a:br>
            <a:r>
              <a:rPr lang="en-US" sz="4800" dirty="0" err="1"/>
              <a:t>voor</a:t>
            </a:r>
            <a:r>
              <a:rPr lang="en-US" sz="4800" dirty="0"/>
              <a:t> </a:t>
            </a:r>
            <a:r>
              <a:rPr lang="en-US" sz="4800" dirty="0" err="1"/>
              <a:t>een</a:t>
            </a:r>
            <a:r>
              <a:rPr lang="en-US" sz="4800" dirty="0"/>
              <a:t> </a:t>
            </a:r>
            <a:r>
              <a:rPr lang="en-US" sz="4800" dirty="0" err="1"/>
              <a:t>ondertitel</a:t>
            </a:r>
            <a:endParaRPr lang="en-US" dirty="0"/>
          </a:p>
        </p:txBody>
      </p:sp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1F59468-30BE-4212-2EA5-BBB13AF3F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48663" y="975149"/>
            <a:ext cx="3627910" cy="254153"/>
          </a:xfrm>
        </p:spPr>
        <p:txBody>
          <a:bodyPr/>
          <a:lstStyle>
            <a:lvl1pPr algn="r">
              <a:defRPr sz="1600" b="1">
                <a:latin typeface="+mn-lt"/>
              </a:defRPr>
            </a:lvl1pPr>
            <a:lvl2pPr algn="r">
              <a:defRPr sz="1600" b="1">
                <a:latin typeface="+mn-lt"/>
              </a:defRPr>
            </a:lvl2pPr>
            <a:lvl3pPr algn="r">
              <a:defRPr sz="1600" b="1">
                <a:latin typeface="+mn-lt"/>
              </a:defRPr>
            </a:lvl3pPr>
            <a:lvl4pPr algn="r">
              <a:defRPr sz="1600" b="1">
                <a:latin typeface="+mn-lt"/>
              </a:defRPr>
            </a:lvl4pPr>
            <a:lvl5pPr algn="r">
              <a:defRPr sz="1600" b="1">
                <a:latin typeface="+mn-lt"/>
              </a:defRPr>
            </a:lvl5pPr>
          </a:lstStyle>
          <a:p>
            <a:pPr lvl="0"/>
            <a:r>
              <a:rPr lang="nl-NL" dirty="0"/>
              <a:t>Kenniscentrum</a:t>
            </a:r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F6322CF3-50CA-7A79-036D-6ED8FFC01A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48663" y="1222142"/>
            <a:ext cx="3627910" cy="254153"/>
          </a:xfrm>
        </p:spPr>
        <p:txBody>
          <a:bodyPr/>
          <a:lstStyle>
            <a:lvl1pPr algn="r">
              <a:defRPr sz="1600" b="0">
                <a:latin typeface="+mn-lt"/>
              </a:defRPr>
            </a:lvl1pPr>
            <a:lvl2pPr algn="r">
              <a:defRPr sz="1600" b="0">
                <a:latin typeface="+mn-lt"/>
              </a:defRPr>
            </a:lvl2pPr>
            <a:lvl3pPr algn="r">
              <a:defRPr sz="1600" b="0">
                <a:latin typeface="+mn-lt"/>
              </a:defRPr>
            </a:lvl3pPr>
            <a:lvl4pPr algn="r">
              <a:defRPr sz="1600" b="0">
                <a:latin typeface="+mn-lt"/>
              </a:defRPr>
            </a:lvl4pPr>
            <a:lvl5pPr algn="r">
              <a:defRPr sz="1600" b="0">
                <a:latin typeface="+mn-lt"/>
              </a:defRPr>
            </a:lvl5pPr>
            <a:lvl6pPr>
              <a:defRPr b="0"/>
            </a:lvl6pPr>
          </a:lstStyle>
          <a:p>
            <a:pPr lvl="2"/>
            <a:r>
              <a:rPr lang="nl-NL" dirty="0"/>
              <a:t>Kunst &amp; Samenleving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4CC42B1-A669-6DCF-42B7-000A9D1CAD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290511" y="1007863"/>
            <a:ext cx="10537" cy="432000"/>
          </a:xfrm>
          <a:custGeom>
            <a:avLst/>
            <a:gdLst>
              <a:gd name="connsiteX0" fmla="*/ 0 w 10537"/>
              <a:gd name="connsiteY0" fmla="*/ 0 h 432000"/>
              <a:gd name="connsiteX1" fmla="*/ 10537 w 10537"/>
              <a:gd name="connsiteY1" fmla="*/ 0 h 432000"/>
              <a:gd name="connsiteX2" fmla="*/ 10537 w 10537"/>
              <a:gd name="connsiteY2" fmla="*/ 432000 h 432000"/>
              <a:gd name="connsiteX3" fmla="*/ 0 w 10537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37" h="432000">
                <a:moveTo>
                  <a:pt x="0" y="0"/>
                </a:moveTo>
                <a:lnTo>
                  <a:pt x="10537" y="0"/>
                </a:lnTo>
                <a:lnTo>
                  <a:pt x="10537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pPr lvl="0"/>
            <a:r>
              <a:rPr lang="nl-NL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766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lide - full - groengrij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697038"/>
            <a:ext cx="14699378" cy="7921625"/>
          </a:xfrm>
        </p:spPr>
        <p:txBody>
          <a:bodyPr anchor="ctr" anchorCtr="0"/>
          <a:lstStyle>
            <a:lvl1pPr algn="l">
              <a:lnSpc>
                <a:spcPct val="85000"/>
              </a:lnSpc>
              <a:defRPr sz="8800" spc="-50" baseline="0"/>
            </a:lvl1pPr>
          </a:lstStyle>
          <a:p>
            <a:r>
              <a:rPr lang="en-US" dirty="0"/>
              <a:t>“Stay hungry. Stay foolish. </a:t>
            </a:r>
            <a:br>
              <a:rPr lang="en-US" dirty="0"/>
            </a:br>
            <a:r>
              <a:rPr lang="en-US" dirty="0"/>
              <a:t>Never let go of your appetite </a:t>
            </a:r>
            <a:br>
              <a:rPr lang="en-US" dirty="0"/>
            </a:br>
            <a:r>
              <a:rPr lang="en-US" dirty="0"/>
              <a:t>to go after new ideas, </a:t>
            </a:r>
            <a:br>
              <a:rPr lang="en-US" dirty="0"/>
            </a:br>
            <a:r>
              <a:rPr lang="en-US" dirty="0"/>
              <a:t>new experiences, and </a:t>
            </a:r>
            <a:br>
              <a:rPr lang="en-US" dirty="0"/>
            </a:br>
            <a:r>
              <a:rPr lang="en-US" dirty="0"/>
              <a:t>new adventures.”</a:t>
            </a:r>
          </a:p>
        </p:txBody>
      </p:sp>
      <p:sp>
        <p:nvSpPr>
          <p:cNvPr id="6" name="Tijdelijke aanduiding voor dianummer 4">
            <a:extLst>
              <a:ext uri="{FF2B5EF4-FFF2-40B4-BE49-F238E27FC236}">
                <a16:creationId xmlns:a16="http://schemas.microsoft.com/office/drawing/2014/main" id="{28E7DEC8-B13D-1880-EC81-63159FBA6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8705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je - tekst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Dit is een tekstslide</a:t>
            </a:r>
            <a:endParaRPr lang="en-US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805A8817-A162-2C0E-7F64-FF66F427E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14693900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 Cum </a:t>
            </a:r>
            <a:r>
              <a:rPr lang="nl-NL" dirty="0" err="1"/>
              <a:t>sociis</a:t>
            </a:r>
            <a:r>
              <a:rPr lang="nl-NL" dirty="0"/>
              <a:t> </a:t>
            </a:r>
            <a:r>
              <a:rPr lang="nl-NL" dirty="0" err="1"/>
              <a:t>natoque</a:t>
            </a:r>
            <a:r>
              <a:rPr lang="nl-NL" dirty="0"/>
              <a:t> </a:t>
            </a:r>
            <a:r>
              <a:rPr lang="nl-NL" dirty="0" err="1"/>
              <a:t>penatibus</a:t>
            </a:r>
            <a:r>
              <a:rPr lang="nl-NL" dirty="0"/>
              <a:t> et </a:t>
            </a:r>
            <a:r>
              <a:rPr lang="nl-NL" dirty="0" err="1"/>
              <a:t>magnis</a:t>
            </a:r>
            <a:r>
              <a:rPr lang="nl-NL" dirty="0"/>
              <a:t> dis </a:t>
            </a:r>
            <a:r>
              <a:rPr lang="nl-NL" dirty="0" err="1"/>
              <a:t>parturient</a:t>
            </a:r>
            <a:r>
              <a:rPr lang="nl-NL" dirty="0"/>
              <a:t> </a:t>
            </a:r>
            <a:r>
              <a:rPr lang="nl-NL" dirty="0" err="1"/>
              <a:t>montes</a:t>
            </a:r>
            <a:r>
              <a:rPr lang="nl-NL" dirty="0"/>
              <a:t>, </a:t>
            </a:r>
            <a:r>
              <a:rPr lang="nl-NL" dirty="0" err="1"/>
              <a:t>nascetur</a:t>
            </a:r>
            <a:r>
              <a:rPr lang="nl-NL" dirty="0"/>
              <a:t> </a:t>
            </a:r>
            <a:r>
              <a:rPr lang="nl-NL" dirty="0" err="1"/>
              <a:t>ridiculus</a:t>
            </a:r>
            <a:r>
              <a:rPr lang="nl-NL" dirty="0"/>
              <a:t> mus. 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fermentum</a:t>
            </a:r>
            <a:r>
              <a:rPr lang="nl-NL" dirty="0"/>
              <a:t>. </a:t>
            </a:r>
            <a:r>
              <a:rPr lang="nl-NL" dirty="0" err="1"/>
              <a:t>Morbi</a:t>
            </a:r>
            <a:r>
              <a:rPr lang="nl-NL" dirty="0"/>
              <a:t> </a:t>
            </a:r>
            <a:r>
              <a:rPr lang="nl-NL" dirty="0" err="1"/>
              <a:t>leo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, </a:t>
            </a:r>
            <a:r>
              <a:rPr lang="nl-NL" dirty="0" err="1"/>
              <a:t>porta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, vestibulum at eros.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</a:t>
            </a:r>
          </a:p>
          <a:p>
            <a:pPr lvl="0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  <a:endParaRPr lang="en-US" dirty="0"/>
          </a:p>
        </p:txBody>
      </p:sp>
      <p:sp>
        <p:nvSpPr>
          <p:cNvPr id="7" name="Tijdelijke aanduiding voor dianummer 4">
            <a:extLst>
              <a:ext uri="{FF2B5EF4-FFF2-40B4-BE49-F238E27FC236}">
                <a16:creationId xmlns:a16="http://schemas.microsoft.com/office/drawing/2014/main" id="{9BDF10D4-D9EC-7610-4E0E-1CC31EF13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6708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ars - tekstslide">
    <p:bg>
      <p:bgPr>
        <a:solidFill>
          <a:srgbClr val="9E66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Dit is een tekstslide</a:t>
            </a:r>
            <a:endParaRPr lang="en-US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805A8817-A162-2C0E-7F64-FF66F427E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14693900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 Cum </a:t>
            </a:r>
            <a:r>
              <a:rPr lang="nl-NL" dirty="0" err="1"/>
              <a:t>sociis</a:t>
            </a:r>
            <a:r>
              <a:rPr lang="nl-NL" dirty="0"/>
              <a:t> </a:t>
            </a:r>
            <a:r>
              <a:rPr lang="nl-NL" dirty="0" err="1"/>
              <a:t>natoque</a:t>
            </a:r>
            <a:r>
              <a:rPr lang="nl-NL" dirty="0"/>
              <a:t> </a:t>
            </a:r>
            <a:r>
              <a:rPr lang="nl-NL" dirty="0" err="1"/>
              <a:t>penatibus</a:t>
            </a:r>
            <a:r>
              <a:rPr lang="nl-NL" dirty="0"/>
              <a:t> et </a:t>
            </a:r>
            <a:r>
              <a:rPr lang="nl-NL" dirty="0" err="1"/>
              <a:t>magnis</a:t>
            </a:r>
            <a:r>
              <a:rPr lang="nl-NL" dirty="0"/>
              <a:t> dis </a:t>
            </a:r>
            <a:r>
              <a:rPr lang="nl-NL" dirty="0" err="1"/>
              <a:t>parturient</a:t>
            </a:r>
            <a:r>
              <a:rPr lang="nl-NL" dirty="0"/>
              <a:t> </a:t>
            </a:r>
            <a:r>
              <a:rPr lang="nl-NL" dirty="0" err="1"/>
              <a:t>montes</a:t>
            </a:r>
            <a:r>
              <a:rPr lang="nl-NL" dirty="0"/>
              <a:t>, </a:t>
            </a:r>
            <a:r>
              <a:rPr lang="nl-NL" dirty="0" err="1"/>
              <a:t>nascetur</a:t>
            </a:r>
            <a:r>
              <a:rPr lang="nl-NL" dirty="0"/>
              <a:t> </a:t>
            </a:r>
            <a:r>
              <a:rPr lang="nl-NL" dirty="0" err="1"/>
              <a:t>ridiculus</a:t>
            </a:r>
            <a:r>
              <a:rPr lang="nl-NL" dirty="0"/>
              <a:t> mus. 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fermentum</a:t>
            </a:r>
            <a:r>
              <a:rPr lang="nl-NL" dirty="0"/>
              <a:t>. </a:t>
            </a:r>
            <a:r>
              <a:rPr lang="nl-NL" dirty="0" err="1"/>
              <a:t>Morbi</a:t>
            </a:r>
            <a:r>
              <a:rPr lang="nl-NL" dirty="0"/>
              <a:t> </a:t>
            </a:r>
            <a:r>
              <a:rPr lang="nl-NL" dirty="0" err="1"/>
              <a:t>leo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, </a:t>
            </a:r>
            <a:r>
              <a:rPr lang="nl-NL" dirty="0" err="1"/>
              <a:t>porta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, vestibulum at eros.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</a:t>
            </a:r>
          </a:p>
          <a:p>
            <a:pPr lvl="0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  <a:endParaRPr lang="en-US" dirty="0"/>
          </a:p>
        </p:txBody>
      </p:sp>
      <p:sp>
        <p:nvSpPr>
          <p:cNvPr id="7" name="Tijdelijke aanduiding voor dianummer 4">
            <a:extLst>
              <a:ext uri="{FF2B5EF4-FFF2-40B4-BE49-F238E27FC236}">
                <a16:creationId xmlns:a16="http://schemas.microsoft.com/office/drawing/2014/main" id="{CD6AC3D9-79C1-19CC-0044-A4E4BA6FF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729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 - tekstslide">
    <p:bg>
      <p:bgPr>
        <a:solidFill>
          <a:srgbClr val="5784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Dit is een tekstslide</a:t>
            </a:r>
            <a:endParaRPr lang="en-US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805A8817-A162-2C0E-7F64-FF66F427E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14693900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 Cum </a:t>
            </a:r>
            <a:r>
              <a:rPr lang="nl-NL" dirty="0" err="1"/>
              <a:t>sociis</a:t>
            </a:r>
            <a:r>
              <a:rPr lang="nl-NL" dirty="0"/>
              <a:t> </a:t>
            </a:r>
            <a:r>
              <a:rPr lang="nl-NL" dirty="0" err="1"/>
              <a:t>natoque</a:t>
            </a:r>
            <a:r>
              <a:rPr lang="nl-NL" dirty="0"/>
              <a:t> </a:t>
            </a:r>
            <a:r>
              <a:rPr lang="nl-NL" dirty="0" err="1"/>
              <a:t>penatibus</a:t>
            </a:r>
            <a:r>
              <a:rPr lang="nl-NL" dirty="0"/>
              <a:t> et </a:t>
            </a:r>
            <a:r>
              <a:rPr lang="nl-NL" dirty="0" err="1"/>
              <a:t>magnis</a:t>
            </a:r>
            <a:r>
              <a:rPr lang="nl-NL" dirty="0"/>
              <a:t> dis </a:t>
            </a:r>
            <a:r>
              <a:rPr lang="nl-NL" dirty="0" err="1"/>
              <a:t>parturient</a:t>
            </a:r>
            <a:r>
              <a:rPr lang="nl-NL" dirty="0"/>
              <a:t> </a:t>
            </a:r>
            <a:r>
              <a:rPr lang="nl-NL" dirty="0" err="1"/>
              <a:t>montes</a:t>
            </a:r>
            <a:r>
              <a:rPr lang="nl-NL" dirty="0"/>
              <a:t>, </a:t>
            </a:r>
            <a:r>
              <a:rPr lang="nl-NL" dirty="0" err="1"/>
              <a:t>nascetur</a:t>
            </a:r>
            <a:r>
              <a:rPr lang="nl-NL" dirty="0"/>
              <a:t> </a:t>
            </a:r>
            <a:r>
              <a:rPr lang="nl-NL" dirty="0" err="1"/>
              <a:t>ridiculus</a:t>
            </a:r>
            <a:r>
              <a:rPr lang="nl-NL" dirty="0"/>
              <a:t> mus. 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fermentum</a:t>
            </a:r>
            <a:r>
              <a:rPr lang="nl-NL" dirty="0"/>
              <a:t>. </a:t>
            </a:r>
            <a:r>
              <a:rPr lang="nl-NL" dirty="0" err="1"/>
              <a:t>Morbi</a:t>
            </a:r>
            <a:r>
              <a:rPr lang="nl-NL" dirty="0"/>
              <a:t> </a:t>
            </a:r>
            <a:r>
              <a:rPr lang="nl-NL" dirty="0" err="1"/>
              <a:t>leo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, </a:t>
            </a:r>
            <a:r>
              <a:rPr lang="nl-NL" dirty="0" err="1"/>
              <a:t>porta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, vestibulum at eros.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</a:t>
            </a:r>
          </a:p>
          <a:p>
            <a:pPr lvl="0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  <a:endParaRPr lang="en-US" dirty="0"/>
          </a:p>
        </p:txBody>
      </p:sp>
      <p:sp>
        <p:nvSpPr>
          <p:cNvPr id="7" name="Tijdelijke aanduiding voor dianummer 4">
            <a:extLst>
              <a:ext uri="{FF2B5EF4-FFF2-40B4-BE49-F238E27FC236}">
                <a16:creationId xmlns:a16="http://schemas.microsoft.com/office/drawing/2014/main" id="{0580A85B-95AC-39EC-3616-BC5E55E6A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0500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en - tekst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Dit is een tekstslide</a:t>
            </a:r>
            <a:endParaRPr lang="en-US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805A8817-A162-2C0E-7F64-FF66F427E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14693900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 Cum </a:t>
            </a:r>
            <a:r>
              <a:rPr lang="nl-NL" dirty="0" err="1"/>
              <a:t>sociis</a:t>
            </a:r>
            <a:r>
              <a:rPr lang="nl-NL" dirty="0"/>
              <a:t> </a:t>
            </a:r>
            <a:r>
              <a:rPr lang="nl-NL" dirty="0" err="1"/>
              <a:t>natoque</a:t>
            </a:r>
            <a:r>
              <a:rPr lang="nl-NL" dirty="0"/>
              <a:t> </a:t>
            </a:r>
            <a:r>
              <a:rPr lang="nl-NL" dirty="0" err="1"/>
              <a:t>penatibus</a:t>
            </a:r>
            <a:r>
              <a:rPr lang="nl-NL" dirty="0"/>
              <a:t> et </a:t>
            </a:r>
            <a:r>
              <a:rPr lang="nl-NL" dirty="0" err="1"/>
              <a:t>magnis</a:t>
            </a:r>
            <a:r>
              <a:rPr lang="nl-NL" dirty="0"/>
              <a:t> dis </a:t>
            </a:r>
            <a:r>
              <a:rPr lang="nl-NL" dirty="0" err="1"/>
              <a:t>parturient</a:t>
            </a:r>
            <a:r>
              <a:rPr lang="nl-NL" dirty="0"/>
              <a:t> </a:t>
            </a:r>
            <a:r>
              <a:rPr lang="nl-NL" dirty="0" err="1"/>
              <a:t>montes</a:t>
            </a:r>
            <a:r>
              <a:rPr lang="nl-NL" dirty="0"/>
              <a:t>, </a:t>
            </a:r>
            <a:r>
              <a:rPr lang="nl-NL" dirty="0" err="1"/>
              <a:t>nascetur</a:t>
            </a:r>
            <a:r>
              <a:rPr lang="nl-NL" dirty="0"/>
              <a:t> </a:t>
            </a:r>
            <a:r>
              <a:rPr lang="nl-NL" dirty="0" err="1"/>
              <a:t>ridiculus</a:t>
            </a:r>
            <a:r>
              <a:rPr lang="nl-NL" dirty="0"/>
              <a:t> mus. 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fermentum</a:t>
            </a:r>
            <a:r>
              <a:rPr lang="nl-NL" dirty="0"/>
              <a:t>. </a:t>
            </a:r>
            <a:r>
              <a:rPr lang="nl-NL" dirty="0" err="1"/>
              <a:t>Morbi</a:t>
            </a:r>
            <a:r>
              <a:rPr lang="nl-NL" dirty="0"/>
              <a:t> </a:t>
            </a:r>
            <a:r>
              <a:rPr lang="nl-NL" dirty="0" err="1"/>
              <a:t>leo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, </a:t>
            </a:r>
            <a:r>
              <a:rPr lang="nl-NL" dirty="0" err="1"/>
              <a:t>porta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, vestibulum at eros.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</a:t>
            </a:r>
          </a:p>
          <a:p>
            <a:pPr lvl="0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  <a:endParaRPr lang="en-US" dirty="0"/>
          </a:p>
        </p:txBody>
      </p:sp>
      <p:sp>
        <p:nvSpPr>
          <p:cNvPr id="7" name="Tijdelijke aanduiding voor dianummer 4">
            <a:extLst>
              <a:ext uri="{FF2B5EF4-FFF2-40B4-BE49-F238E27FC236}">
                <a16:creationId xmlns:a16="http://schemas.microsoft.com/office/drawing/2014/main" id="{5C3BE4DF-58DC-0A4D-14C6-3F3B9A868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7917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el - tekst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Dit is een tekstslide</a:t>
            </a:r>
            <a:endParaRPr lang="en-US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805A8817-A162-2C0E-7F64-FF66F427E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14693900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 Cum </a:t>
            </a:r>
            <a:r>
              <a:rPr lang="nl-NL" dirty="0" err="1"/>
              <a:t>sociis</a:t>
            </a:r>
            <a:r>
              <a:rPr lang="nl-NL" dirty="0"/>
              <a:t> </a:t>
            </a:r>
            <a:r>
              <a:rPr lang="nl-NL" dirty="0" err="1"/>
              <a:t>natoque</a:t>
            </a:r>
            <a:r>
              <a:rPr lang="nl-NL" dirty="0"/>
              <a:t> </a:t>
            </a:r>
            <a:r>
              <a:rPr lang="nl-NL" dirty="0" err="1"/>
              <a:t>penatibus</a:t>
            </a:r>
            <a:r>
              <a:rPr lang="nl-NL" dirty="0"/>
              <a:t> et </a:t>
            </a:r>
            <a:r>
              <a:rPr lang="nl-NL" dirty="0" err="1"/>
              <a:t>magnis</a:t>
            </a:r>
            <a:r>
              <a:rPr lang="nl-NL" dirty="0"/>
              <a:t> dis </a:t>
            </a:r>
            <a:r>
              <a:rPr lang="nl-NL" dirty="0" err="1"/>
              <a:t>parturient</a:t>
            </a:r>
            <a:r>
              <a:rPr lang="nl-NL" dirty="0"/>
              <a:t> </a:t>
            </a:r>
            <a:r>
              <a:rPr lang="nl-NL" dirty="0" err="1"/>
              <a:t>montes</a:t>
            </a:r>
            <a:r>
              <a:rPr lang="nl-NL" dirty="0"/>
              <a:t>, </a:t>
            </a:r>
            <a:r>
              <a:rPr lang="nl-NL" dirty="0" err="1"/>
              <a:t>nascetur</a:t>
            </a:r>
            <a:r>
              <a:rPr lang="nl-NL" dirty="0"/>
              <a:t> </a:t>
            </a:r>
            <a:r>
              <a:rPr lang="nl-NL" dirty="0" err="1"/>
              <a:t>ridiculus</a:t>
            </a:r>
            <a:r>
              <a:rPr lang="nl-NL" dirty="0"/>
              <a:t> mus. 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fermentum</a:t>
            </a:r>
            <a:r>
              <a:rPr lang="nl-NL" dirty="0"/>
              <a:t>. </a:t>
            </a:r>
            <a:r>
              <a:rPr lang="nl-NL" dirty="0" err="1"/>
              <a:t>Morbi</a:t>
            </a:r>
            <a:r>
              <a:rPr lang="nl-NL" dirty="0"/>
              <a:t> </a:t>
            </a:r>
            <a:r>
              <a:rPr lang="nl-NL" dirty="0" err="1"/>
              <a:t>leo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, </a:t>
            </a:r>
            <a:r>
              <a:rPr lang="nl-NL" dirty="0" err="1"/>
              <a:t>porta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, vestibulum at eros.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</a:t>
            </a:r>
          </a:p>
          <a:p>
            <a:pPr lvl="0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  <a:endParaRPr lang="en-US" dirty="0"/>
          </a:p>
        </p:txBody>
      </p:sp>
      <p:sp>
        <p:nvSpPr>
          <p:cNvPr id="7" name="Tijdelijke aanduiding voor dianummer 4">
            <a:extLst>
              <a:ext uri="{FF2B5EF4-FFF2-40B4-BE49-F238E27FC236}">
                <a16:creationId xmlns:a16="http://schemas.microsoft.com/office/drawing/2014/main" id="{9EC01510-D86F-D57C-9188-28971F491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2930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e - tekst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Dit is een tekstslide</a:t>
            </a:r>
            <a:endParaRPr lang="en-US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805A8817-A162-2C0E-7F64-FF66F427E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14693900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 Cum </a:t>
            </a:r>
            <a:r>
              <a:rPr lang="nl-NL" dirty="0" err="1"/>
              <a:t>sociis</a:t>
            </a:r>
            <a:r>
              <a:rPr lang="nl-NL" dirty="0"/>
              <a:t> </a:t>
            </a:r>
            <a:r>
              <a:rPr lang="nl-NL" dirty="0" err="1"/>
              <a:t>natoque</a:t>
            </a:r>
            <a:r>
              <a:rPr lang="nl-NL" dirty="0"/>
              <a:t> </a:t>
            </a:r>
            <a:r>
              <a:rPr lang="nl-NL" dirty="0" err="1"/>
              <a:t>penatibus</a:t>
            </a:r>
            <a:r>
              <a:rPr lang="nl-NL" dirty="0"/>
              <a:t> et </a:t>
            </a:r>
            <a:r>
              <a:rPr lang="nl-NL" dirty="0" err="1"/>
              <a:t>magnis</a:t>
            </a:r>
            <a:r>
              <a:rPr lang="nl-NL" dirty="0"/>
              <a:t> dis </a:t>
            </a:r>
            <a:r>
              <a:rPr lang="nl-NL" dirty="0" err="1"/>
              <a:t>parturient</a:t>
            </a:r>
            <a:r>
              <a:rPr lang="nl-NL" dirty="0"/>
              <a:t> </a:t>
            </a:r>
            <a:r>
              <a:rPr lang="nl-NL" dirty="0" err="1"/>
              <a:t>montes</a:t>
            </a:r>
            <a:r>
              <a:rPr lang="nl-NL" dirty="0"/>
              <a:t>, </a:t>
            </a:r>
            <a:r>
              <a:rPr lang="nl-NL" dirty="0" err="1"/>
              <a:t>nascetur</a:t>
            </a:r>
            <a:r>
              <a:rPr lang="nl-NL" dirty="0"/>
              <a:t> </a:t>
            </a:r>
            <a:r>
              <a:rPr lang="nl-NL" dirty="0" err="1"/>
              <a:t>ridiculus</a:t>
            </a:r>
            <a:r>
              <a:rPr lang="nl-NL" dirty="0"/>
              <a:t> mus. 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fermentum</a:t>
            </a:r>
            <a:r>
              <a:rPr lang="nl-NL" dirty="0"/>
              <a:t>. </a:t>
            </a:r>
            <a:r>
              <a:rPr lang="nl-NL" dirty="0" err="1"/>
              <a:t>Morbi</a:t>
            </a:r>
            <a:r>
              <a:rPr lang="nl-NL" dirty="0"/>
              <a:t> </a:t>
            </a:r>
            <a:r>
              <a:rPr lang="nl-NL" dirty="0" err="1"/>
              <a:t>leo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, </a:t>
            </a:r>
            <a:r>
              <a:rPr lang="nl-NL" dirty="0" err="1"/>
              <a:t>porta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, vestibulum at eros.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</a:t>
            </a:r>
          </a:p>
          <a:p>
            <a:pPr lvl="0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  <a:endParaRPr lang="en-US" dirty="0"/>
          </a:p>
        </p:txBody>
      </p:sp>
      <p:sp>
        <p:nvSpPr>
          <p:cNvPr id="7" name="Tijdelijke aanduiding voor dianummer 4">
            <a:extLst>
              <a:ext uri="{FF2B5EF4-FFF2-40B4-BE49-F238E27FC236}">
                <a16:creationId xmlns:a16="http://schemas.microsoft.com/office/drawing/2014/main" id="{16DE3321-8515-47F4-14BD-C606085F4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5441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e - tekst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Dit is een tekstslide</a:t>
            </a:r>
            <a:endParaRPr lang="en-US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805A8817-A162-2C0E-7F64-FF66F427E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14693900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 Cum </a:t>
            </a:r>
            <a:r>
              <a:rPr lang="nl-NL" dirty="0" err="1"/>
              <a:t>sociis</a:t>
            </a:r>
            <a:r>
              <a:rPr lang="nl-NL" dirty="0"/>
              <a:t> </a:t>
            </a:r>
            <a:r>
              <a:rPr lang="nl-NL" dirty="0" err="1"/>
              <a:t>natoque</a:t>
            </a:r>
            <a:r>
              <a:rPr lang="nl-NL" dirty="0"/>
              <a:t> </a:t>
            </a:r>
            <a:r>
              <a:rPr lang="nl-NL" dirty="0" err="1"/>
              <a:t>penatibus</a:t>
            </a:r>
            <a:r>
              <a:rPr lang="nl-NL" dirty="0"/>
              <a:t> et </a:t>
            </a:r>
            <a:r>
              <a:rPr lang="nl-NL" dirty="0" err="1"/>
              <a:t>magnis</a:t>
            </a:r>
            <a:r>
              <a:rPr lang="nl-NL" dirty="0"/>
              <a:t> dis </a:t>
            </a:r>
            <a:r>
              <a:rPr lang="nl-NL" dirty="0" err="1"/>
              <a:t>parturient</a:t>
            </a:r>
            <a:r>
              <a:rPr lang="nl-NL" dirty="0"/>
              <a:t> </a:t>
            </a:r>
            <a:r>
              <a:rPr lang="nl-NL" dirty="0" err="1"/>
              <a:t>montes</a:t>
            </a:r>
            <a:r>
              <a:rPr lang="nl-NL" dirty="0"/>
              <a:t>, </a:t>
            </a:r>
            <a:r>
              <a:rPr lang="nl-NL" dirty="0" err="1"/>
              <a:t>nascetur</a:t>
            </a:r>
            <a:r>
              <a:rPr lang="nl-NL" dirty="0"/>
              <a:t> </a:t>
            </a:r>
            <a:r>
              <a:rPr lang="nl-NL" dirty="0" err="1"/>
              <a:t>ridiculus</a:t>
            </a:r>
            <a:r>
              <a:rPr lang="nl-NL" dirty="0"/>
              <a:t> mus. 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fermentum</a:t>
            </a:r>
            <a:r>
              <a:rPr lang="nl-NL" dirty="0"/>
              <a:t>. </a:t>
            </a:r>
            <a:r>
              <a:rPr lang="nl-NL" dirty="0" err="1"/>
              <a:t>Morbi</a:t>
            </a:r>
            <a:r>
              <a:rPr lang="nl-NL" dirty="0"/>
              <a:t> </a:t>
            </a:r>
            <a:r>
              <a:rPr lang="nl-NL" dirty="0" err="1"/>
              <a:t>leo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, </a:t>
            </a:r>
            <a:r>
              <a:rPr lang="nl-NL" dirty="0" err="1"/>
              <a:t>porta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, vestibulum at eros.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</a:t>
            </a:r>
          </a:p>
          <a:p>
            <a:pPr lvl="0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  <a:endParaRPr lang="en-US" dirty="0"/>
          </a:p>
        </p:txBody>
      </p:sp>
      <p:sp>
        <p:nvSpPr>
          <p:cNvPr id="7" name="Tijdelijke aanduiding voor dianummer 4">
            <a:extLst>
              <a:ext uri="{FF2B5EF4-FFF2-40B4-BE49-F238E27FC236}">
                <a16:creationId xmlns:a16="http://schemas.microsoft.com/office/drawing/2014/main" id="{423C07A0-6661-A589-F7B8-EC662F2A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7699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htblauw - tekst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Dit is een tekstslide</a:t>
            </a:r>
            <a:endParaRPr lang="en-US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805A8817-A162-2C0E-7F64-FF66F427E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14693900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 Cum </a:t>
            </a:r>
            <a:r>
              <a:rPr lang="nl-NL" dirty="0" err="1"/>
              <a:t>sociis</a:t>
            </a:r>
            <a:r>
              <a:rPr lang="nl-NL" dirty="0"/>
              <a:t> </a:t>
            </a:r>
            <a:r>
              <a:rPr lang="nl-NL" dirty="0" err="1"/>
              <a:t>natoque</a:t>
            </a:r>
            <a:r>
              <a:rPr lang="nl-NL" dirty="0"/>
              <a:t> </a:t>
            </a:r>
            <a:r>
              <a:rPr lang="nl-NL" dirty="0" err="1"/>
              <a:t>penatibus</a:t>
            </a:r>
            <a:r>
              <a:rPr lang="nl-NL" dirty="0"/>
              <a:t> et </a:t>
            </a:r>
            <a:r>
              <a:rPr lang="nl-NL" dirty="0" err="1"/>
              <a:t>magnis</a:t>
            </a:r>
            <a:r>
              <a:rPr lang="nl-NL" dirty="0"/>
              <a:t> dis </a:t>
            </a:r>
            <a:r>
              <a:rPr lang="nl-NL" dirty="0" err="1"/>
              <a:t>parturient</a:t>
            </a:r>
            <a:r>
              <a:rPr lang="nl-NL" dirty="0"/>
              <a:t> </a:t>
            </a:r>
            <a:r>
              <a:rPr lang="nl-NL" dirty="0" err="1"/>
              <a:t>montes</a:t>
            </a:r>
            <a:r>
              <a:rPr lang="nl-NL" dirty="0"/>
              <a:t>, </a:t>
            </a:r>
            <a:r>
              <a:rPr lang="nl-NL" dirty="0" err="1"/>
              <a:t>nascetur</a:t>
            </a:r>
            <a:r>
              <a:rPr lang="nl-NL" dirty="0"/>
              <a:t> </a:t>
            </a:r>
            <a:r>
              <a:rPr lang="nl-NL" dirty="0" err="1"/>
              <a:t>ridiculus</a:t>
            </a:r>
            <a:r>
              <a:rPr lang="nl-NL" dirty="0"/>
              <a:t> mus. 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fermentum</a:t>
            </a:r>
            <a:r>
              <a:rPr lang="nl-NL" dirty="0"/>
              <a:t>. </a:t>
            </a:r>
            <a:r>
              <a:rPr lang="nl-NL" dirty="0" err="1"/>
              <a:t>Morbi</a:t>
            </a:r>
            <a:r>
              <a:rPr lang="nl-NL" dirty="0"/>
              <a:t> </a:t>
            </a:r>
            <a:r>
              <a:rPr lang="nl-NL" dirty="0" err="1"/>
              <a:t>leo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, </a:t>
            </a:r>
            <a:r>
              <a:rPr lang="nl-NL" dirty="0" err="1"/>
              <a:t>porta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, vestibulum at eros.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</a:t>
            </a:r>
          </a:p>
          <a:p>
            <a:pPr lvl="0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  <a:endParaRPr lang="en-US" dirty="0"/>
          </a:p>
        </p:txBody>
      </p:sp>
      <p:sp>
        <p:nvSpPr>
          <p:cNvPr id="7" name="Tijdelijke aanduiding voor dianummer 4">
            <a:extLst>
              <a:ext uri="{FF2B5EF4-FFF2-40B4-BE49-F238E27FC236}">
                <a16:creationId xmlns:a16="http://schemas.microsoft.com/office/drawing/2014/main" id="{F3B0EE47-A054-E8F0-6579-CFAF7535E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123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htgroen - tekst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Dit is een tekstslide</a:t>
            </a:r>
            <a:endParaRPr lang="en-US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805A8817-A162-2C0E-7F64-FF66F427E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14693900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 Cum </a:t>
            </a:r>
            <a:r>
              <a:rPr lang="nl-NL" dirty="0" err="1"/>
              <a:t>sociis</a:t>
            </a:r>
            <a:r>
              <a:rPr lang="nl-NL" dirty="0"/>
              <a:t> </a:t>
            </a:r>
            <a:r>
              <a:rPr lang="nl-NL" dirty="0" err="1"/>
              <a:t>natoque</a:t>
            </a:r>
            <a:r>
              <a:rPr lang="nl-NL" dirty="0"/>
              <a:t> </a:t>
            </a:r>
            <a:r>
              <a:rPr lang="nl-NL" dirty="0" err="1"/>
              <a:t>penatibus</a:t>
            </a:r>
            <a:r>
              <a:rPr lang="nl-NL" dirty="0"/>
              <a:t> et </a:t>
            </a:r>
            <a:r>
              <a:rPr lang="nl-NL" dirty="0" err="1"/>
              <a:t>magnis</a:t>
            </a:r>
            <a:r>
              <a:rPr lang="nl-NL" dirty="0"/>
              <a:t> dis </a:t>
            </a:r>
            <a:r>
              <a:rPr lang="nl-NL" dirty="0" err="1"/>
              <a:t>parturient</a:t>
            </a:r>
            <a:r>
              <a:rPr lang="nl-NL" dirty="0"/>
              <a:t> </a:t>
            </a:r>
            <a:r>
              <a:rPr lang="nl-NL" dirty="0" err="1"/>
              <a:t>montes</a:t>
            </a:r>
            <a:r>
              <a:rPr lang="nl-NL" dirty="0"/>
              <a:t>, </a:t>
            </a:r>
            <a:r>
              <a:rPr lang="nl-NL" dirty="0" err="1"/>
              <a:t>nascetur</a:t>
            </a:r>
            <a:r>
              <a:rPr lang="nl-NL" dirty="0"/>
              <a:t> </a:t>
            </a:r>
            <a:r>
              <a:rPr lang="nl-NL" dirty="0" err="1"/>
              <a:t>ridiculus</a:t>
            </a:r>
            <a:r>
              <a:rPr lang="nl-NL" dirty="0"/>
              <a:t> mus. 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fermentum</a:t>
            </a:r>
            <a:r>
              <a:rPr lang="nl-NL" dirty="0"/>
              <a:t>. </a:t>
            </a:r>
            <a:r>
              <a:rPr lang="nl-NL" dirty="0" err="1"/>
              <a:t>Morbi</a:t>
            </a:r>
            <a:r>
              <a:rPr lang="nl-NL" dirty="0"/>
              <a:t> </a:t>
            </a:r>
            <a:r>
              <a:rPr lang="nl-NL" dirty="0" err="1"/>
              <a:t>leo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, </a:t>
            </a:r>
            <a:r>
              <a:rPr lang="nl-NL" dirty="0" err="1"/>
              <a:t>porta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, vestibulum at eros.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</a:t>
            </a:r>
          </a:p>
          <a:p>
            <a:pPr lvl="0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  <a:endParaRPr lang="en-US" dirty="0"/>
          </a:p>
        </p:txBody>
      </p:sp>
      <p:sp>
        <p:nvSpPr>
          <p:cNvPr id="7" name="Tijdelijke aanduiding voor dianummer 4">
            <a:extLst>
              <a:ext uri="{FF2B5EF4-FFF2-40B4-BE49-F238E27FC236}">
                <a16:creationId xmlns:a16="http://schemas.microsoft.com/office/drawing/2014/main" id="{4F07D16C-5F53-F77E-D8A2-8A2BEB8A6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8672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- grij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Dit is een tekstslide</a:t>
            </a:r>
            <a:endParaRPr lang="en-US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F211C87E-8D85-F1F8-A444-69C000059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14693900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 Cum </a:t>
            </a:r>
            <a:r>
              <a:rPr lang="nl-NL" dirty="0" err="1"/>
              <a:t>sociis</a:t>
            </a:r>
            <a:r>
              <a:rPr lang="nl-NL" dirty="0"/>
              <a:t> </a:t>
            </a:r>
            <a:r>
              <a:rPr lang="nl-NL" dirty="0" err="1"/>
              <a:t>natoque</a:t>
            </a:r>
            <a:r>
              <a:rPr lang="nl-NL" dirty="0"/>
              <a:t> </a:t>
            </a:r>
            <a:r>
              <a:rPr lang="nl-NL" dirty="0" err="1"/>
              <a:t>penatibus</a:t>
            </a:r>
            <a:r>
              <a:rPr lang="nl-NL" dirty="0"/>
              <a:t> et </a:t>
            </a:r>
            <a:r>
              <a:rPr lang="nl-NL" dirty="0" err="1"/>
              <a:t>magnis</a:t>
            </a:r>
            <a:r>
              <a:rPr lang="nl-NL" dirty="0"/>
              <a:t> dis </a:t>
            </a:r>
            <a:r>
              <a:rPr lang="nl-NL" dirty="0" err="1"/>
              <a:t>parturient</a:t>
            </a:r>
            <a:r>
              <a:rPr lang="nl-NL" dirty="0"/>
              <a:t> </a:t>
            </a:r>
            <a:r>
              <a:rPr lang="nl-NL" dirty="0" err="1"/>
              <a:t>montes</a:t>
            </a:r>
            <a:r>
              <a:rPr lang="nl-NL" dirty="0"/>
              <a:t>, </a:t>
            </a:r>
            <a:r>
              <a:rPr lang="nl-NL" dirty="0" err="1"/>
              <a:t>nascetur</a:t>
            </a:r>
            <a:r>
              <a:rPr lang="nl-NL" dirty="0"/>
              <a:t> </a:t>
            </a:r>
            <a:r>
              <a:rPr lang="nl-NL" dirty="0" err="1"/>
              <a:t>ridiculus</a:t>
            </a:r>
            <a:r>
              <a:rPr lang="nl-NL" dirty="0"/>
              <a:t> mus. 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fermentum</a:t>
            </a:r>
            <a:r>
              <a:rPr lang="nl-NL" dirty="0"/>
              <a:t>. </a:t>
            </a:r>
            <a:r>
              <a:rPr lang="nl-NL" dirty="0" err="1"/>
              <a:t>Morbi</a:t>
            </a:r>
            <a:r>
              <a:rPr lang="nl-NL" dirty="0"/>
              <a:t> </a:t>
            </a:r>
            <a:r>
              <a:rPr lang="nl-NL" dirty="0" err="1"/>
              <a:t>leo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, </a:t>
            </a:r>
            <a:r>
              <a:rPr lang="nl-NL" dirty="0" err="1"/>
              <a:t>porta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, vestibulum at eros.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</a:t>
            </a:r>
          </a:p>
          <a:p>
            <a:pPr lvl="0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  <a:endParaRPr lang="en-US" dirty="0"/>
          </a:p>
        </p:txBody>
      </p:sp>
      <p:sp>
        <p:nvSpPr>
          <p:cNvPr id="6" name="Tijdelijke aanduiding voor dianummer 4">
            <a:extLst>
              <a:ext uri="{FF2B5EF4-FFF2-40B4-BE49-F238E27FC236}">
                <a16:creationId xmlns:a16="http://schemas.microsoft.com/office/drawing/2014/main" id="{550C139C-EF9E-1F15-4B3E-A46DC745D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129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lide - full - geelgrij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697038"/>
            <a:ext cx="14699378" cy="7921625"/>
          </a:xfrm>
        </p:spPr>
        <p:txBody>
          <a:bodyPr anchor="ctr" anchorCtr="0"/>
          <a:lstStyle>
            <a:lvl1pPr algn="l">
              <a:lnSpc>
                <a:spcPct val="85000"/>
              </a:lnSpc>
              <a:defRPr sz="8800" spc="-50" baseline="0"/>
            </a:lvl1pPr>
          </a:lstStyle>
          <a:p>
            <a:r>
              <a:rPr lang="en-US" dirty="0"/>
              <a:t>“Stay hungry. Stay foolish. </a:t>
            </a:r>
            <a:br>
              <a:rPr lang="en-US" dirty="0"/>
            </a:br>
            <a:r>
              <a:rPr lang="en-US" dirty="0"/>
              <a:t>Never let go of your appetite </a:t>
            </a:r>
            <a:br>
              <a:rPr lang="en-US" dirty="0"/>
            </a:br>
            <a:r>
              <a:rPr lang="en-US" dirty="0"/>
              <a:t>to go after new ideas, </a:t>
            </a:r>
            <a:br>
              <a:rPr lang="en-US" dirty="0"/>
            </a:br>
            <a:r>
              <a:rPr lang="en-US" dirty="0"/>
              <a:t>new experiences, and </a:t>
            </a:r>
            <a:br>
              <a:rPr lang="en-US" dirty="0"/>
            </a:br>
            <a:r>
              <a:rPr lang="en-US" dirty="0"/>
              <a:t>new adventures.”</a:t>
            </a:r>
          </a:p>
        </p:txBody>
      </p:sp>
      <p:sp>
        <p:nvSpPr>
          <p:cNvPr id="6" name="Tijdelijke aanduiding voor dianummer 4">
            <a:extLst>
              <a:ext uri="{FF2B5EF4-FFF2-40B4-BE49-F238E27FC236}">
                <a16:creationId xmlns:a16="http://schemas.microsoft.com/office/drawing/2014/main" id="{33B7ED92-CA6D-854B-BC65-7C19DED01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2705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slide - grij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451904"/>
            <a:ext cx="7923212" cy="940459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Dit is een grafiekslide</a:t>
            </a:r>
            <a:endParaRPr lang="en-US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F211C87E-8D85-F1F8-A444-69C000059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7923212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fermentum</a:t>
            </a:r>
            <a:r>
              <a:rPr lang="nl-NL" dirty="0"/>
              <a:t>. </a:t>
            </a:r>
            <a:r>
              <a:rPr lang="nl-NL" dirty="0" err="1"/>
              <a:t>Morbi</a:t>
            </a:r>
            <a:r>
              <a:rPr lang="nl-NL" dirty="0"/>
              <a:t> </a:t>
            </a:r>
            <a:r>
              <a:rPr lang="nl-NL" dirty="0" err="1"/>
              <a:t>leo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, </a:t>
            </a:r>
            <a:r>
              <a:rPr lang="nl-NL" dirty="0" err="1"/>
              <a:t>porta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, </a:t>
            </a:r>
          </a:p>
          <a:p>
            <a:pPr lvl="1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  <a:endParaRPr lang="en-US" dirty="0"/>
          </a:p>
        </p:txBody>
      </p:sp>
      <p:sp>
        <p:nvSpPr>
          <p:cNvPr id="9" name="Tijdelijke aanduiding voor grafiek 8">
            <a:extLst>
              <a:ext uri="{FF2B5EF4-FFF2-40B4-BE49-F238E27FC236}">
                <a16:creationId xmlns:a16="http://schemas.microsoft.com/office/drawing/2014/main" id="{140FCD01-BECA-5B18-2495-39744C77AB9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10609263" y="1439863"/>
            <a:ext cx="8489950" cy="81788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6" name="Tijdelijke aanduiding voor dianummer 4">
            <a:extLst>
              <a:ext uri="{FF2B5EF4-FFF2-40B4-BE49-F238E27FC236}">
                <a16:creationId xmlns:a16="http://schemas.microsoft.com/office/drawing/2014/main" id="{67787A6B-72C6-B3EC-65FA-B46FA6CD9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2217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side - grij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451904"/>
            <a:ext cx="7923212" cy="940459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Dit is een grafiekslide</a:t>
            </a:r>
            <a:endParaRPr lang="en-US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F211C87E-8D85-F1F8-A444-69C000059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7923212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fermentum</a:t>
            </a:r>
            <a:r>
              <a:rPr lang="nl-NL" dirty="0"/>
              <a:t>. </a:t>
            </a:r>
            <a:r>
              <a:rPr lang="nl-NL" dirty="0" err="1"/>
              <a:t>Morbi</a:t>
            </a:r>
            <a:r>
              <a:rPr lang="nl-NL" dirty="0"/>
              <a:t> </a:t>
            </a:r>
            <a:r>
              <a:rPr lang="nl-NL" dirty="0" err="1"/>
              <a:t>leo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, </a:t>
            </a:r>
            <a:r>
              <a:rPr lang="nl-NL" dirty="0" err="1"/>
              <a:t>porta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, </a:t>
            </a:r>
          </a:p>
          <a:p>
            <a:pPr lvl="1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  <a:endParaRPr lang="en-US" dirty="0"/>
          </a:p>
        </p:txBody>
      </p:sp>
      <p:sp>
        <p:nvSpPr>
          <p:cNvPr id="10" name="Tijdelijke aanduiding voor tabel 9">
            <a:extLst>
              <a:ext uri="{FF2B5EF4-FFF2-40B4-BE49-F238E27FC236}">
                <a16:creationId xmlns:a16="http://schemas.microsoft.com/office/drawing/2014/main" id="{35F0B9BB-63B5-2D0E-374A-EBFC0E20613A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10609263" y="2392363"/>
            <a:ext cx="8489950" cy="722630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6" name="Tijdelijke aanduiding voor dianummer 4">
            <a:extLst>
              <a:ext uri="{FF2B5EF4-FFF2-40B4-BE49-F238E27FC236}">
                <a16:creationId xmlns:a16="http://schemas.microsoft.com/office/drawing/2014/main" id="{ED1080A4-54BB-1C8B-C894-35752F94D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0545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je - tekstslide + kader rech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CCFDCA2-97A0-5C92-A451-6A6801BA51E1}"/>
              </a:ext>
            </a:extLst>
          </p:cNvPr>
          <p:cNvSpPr/>
          <p:nvPr userDrawn="1"/>
        </p:nvSpPr>
        <p:spPr>
          <a:xfrm>
            <a:off x="13436601" y="0"/>
            <a:ext cx="6667500" cy="113093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451904"/>
            <a:ext cx="9613900" cy="940459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Dit is een tekstslide</a:t>
            </a:r>
            <a:endParaRPr lang="en-US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805A8817-A162-2C0E-7F64-FF66F427E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9613900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5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500"/>
            </a:lvl4pPr>
            <a:lvl5pPr marL="825500" indent="-285750">
              <a:buFont typeface="Arial" panose="020B0604020202020204" pitchFamily="34" charset="0"/>
              <a:buChar char="∙"/>
              <a:defRPr sz="25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 Cum </a:t>
            </a:r>
            <a:r>
              <a:rPr lang="nl-NL" dirty="0" err="1"/>
              <a:t>sociis</a:t>
            </a:r>
            <a:r>
              <a:rPr lang="nl-NL" dirty="0"/>
              <a:t> </a:t>
            </a:r>
            <a:r>
              <a:rPr lang="nl-NL" dirty="0" err="1"/>
              <a:t>natoque</a:t>
            </a:r>
            <a:r>
              <a:rPr lang="nl-NL" dirty="0"/>
              <a:t> </a:t>
            </a:r>
            <a:r>
              <a:rPr lang="nl-NL" dirty="0" err="1"/>
              <a:t>penatibus</a:t>
            </a:r>
            <a:r>
              <a:rPr lang="nl-NL" dirty="0"/>
              <a:t> et </a:t>
            </a:r>
            <a:r>
              <a:rPr lang="nl-NL" dirty="0" err="1"/>
              <a:t>magnis</a:t>
            </a:r>
            <a:r>
              <a:rPr lang="nl-NL" dirty="0"/>
              <a:t> dis </a:t>
            </a:r>
            <a:r>
              <a:rPr lang="nl-NL" dirty="0" err="1"/>
              <a:t>parturient</a:t>
            </a:r>
            <a:r>
              <a:rPr lang="nl-NL" dirty="0"/>
              <a:t> </a:t>
            </a:r>
            <a:r>
              <a:rPr lang="nl-NL" dirty="0" err="1"/>
              <a:t>montes</a:t>
            </a:r>
            <a:r>
              <a:rPr lang="nl-NL" dirty="0"/>
              <a:t>, </a:t>
            </a:r>
            <a:r>
              <a:rPr lang="nl-NL" dirty="0" err="1"/>
              <a:t>nascetur</a:t>
            </a:r>
            <a:r>
              <a:rPr lang="nl-NL" dirty="0"/>
              <a:t> </a:t>
            </a:r>
            <a:r>
              <a:rPr lang="nl-NL" dirty="0" err="1"/>
              <a:t>ridiculus</a:t>
            </a:r>
            <a:r>
              <a:rPr lang="nl-NL" dirty="0"/>
              <a:t> mus. 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endParaRPr lang="nl-NL" dirty="0"/>
          </a:p>
          <a:p>
            <a:pPr lvl="1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DC67AC34-2C8A-63E9-DF08-A7D65733D1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00163" y="1461427"/>
            <a:ext cx="5119687" cy="8157235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Hier is ruimte </a:t>
            </a:r>
            <a:br>
              <a:rPr lang="nl-NL" dirty="0"/>
            </a:br>
            <a:r>
              <a:rPr lang="nl-NL" dirty="0"/>
              <a:t>voor een kader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fermentum</a:t>
            </a:r>
            <a:r>
              <a:rPr lang="nl-NL" dirty="0"/>
              <a:t>. </a:t>
            </a:r>
            <a:r>
              <a:rPr lang="nl-NL" dirty="0" err="1"/>
              <a:t>Morbi</a:t>
            </a:r>
            <a:r>
              <a:rPr lang="nl-NL" dirty="0"/>
              <a:t> </a:t>
            </a:r>
            <a:r>
              <a:rPr lang="nl-NL" dirty="0" err="1"/>
              <a:t>leo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, </a:t>
            </a:r>
            <a:r>
              <a:rPr lang="nl-NL" dirty="0" err="1"/>
              <a:t>porta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, vestibulum at eros.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</a:t>
            </a:r>
          </a:p>
          <a:p>
            <a:pPr lvl="0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  <a:endParaRPr lang="en-US" dirty="0"/>
          </a:p>
        </p:txBody>
      </p:sp>
      <p:sp>
        <p:nvSpPr>
          <p:cNvPr id="10" name="Tijdelijke aanduiding voor dianummer 4">
            <a:extLst>
              <a:ext uri="{FF2B5EF4-FFF2-40B4-BE49-F238E27FC236}">
                <a16:creationId xmlns:a16="http://schemas.microsoft.com/office/drawing/2014/main" id="{577B800C-285A-A643-025B-BA4DABC0D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9211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ars - tekstslide + kader rech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CCFDCA2-97A0-5C92-A451-6A6801BA51E1}"/>
              </a:ext>
            </a:extLst>
          </p:cNvPr>
          <p:cNvSpPr/>
          <p:nvPr userDrawn="1"/>
        </p:nvSpPr>
        <p:spPr>
          <a:xfrm>
            <a:off x="13436601" y="0"/>
            <a:ext cx="6667500" cy="11309350"/>
          </a:xfrm>
          <a:prstGeom prst="rect">
            <a:avLst/>
          </a:prstGeom>
          <a:solidFill>
            <a:srgbClr val="9E66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451904"/>
            <a:ext cx="9613900" cy="940459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Dit is een tekstslide</a:t>
            </a:r>
            <a:endParaRPr lang="en-US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805A8817-A162-2C0E-7F64-FF66F427E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9613900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5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500"/>
            </a:lvl4pPr>
            <a:lvl5pPr marL="825500" indent="-285750">
              <a:buFont typeface="Arial" panose="020B0604020202020204" pitchFamily="34" charset="0"/>
              <a:buChar char="∙"/>
              <a:defRPr sz="25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 Cum </a:t>
            </a:r>
            <a:r>
              <a:rPr lang="nl-NL" dirty="0" err="1"/>
              <a:t>sociis</a:t>
            </a:r>
            <a:r>
              <a:rPr lang="nl-NL" dirty="0"/>
              <a:t> </a:t>
            </a:r>
            <a:r>
              <a:rPr lang="nl-NL" dirty="0" err="1"/>
              <a:t>natoque</a:t>
            </a:r>
            <a:r>
              <a:rPr lang="nl-NL" dirty="0"/>
              <a:t> </a:t>
            </a:r>
            <a:r>
              <a:rPr lang="nl-NL" dirty="0" err="1"/>
              <a:t>penatibus</a:t>
            </a:r>
            <a:r>
              <a:rPr lang="nl-NL" dirty="0"/>
              <a:t> et </a:t>
            </a:r>
            <a:r>
              <a:rPr lang="nl-NL" dirty="0" err="1"/>
              <a:t>magnis</a:t>
            </a:r>
            <a:r>
              <a:rPr lang="nl-NL" dirty="0"/>
              <a:t> dis </a:t>
            </a:r>
            <a:r>
              <a:rPr lang="nl-NL" dirty="0" err="1"/>
              <a:t>parturient</a:t>
            </a:r>
            <a:r>
              <a:rPr lang="nl-NL" dirty="0"/>
              <a:t> </a:t>
            </a:r>
            <a:r>
              <a:rPr lang="nl-NL" dirty="0" err="1"/>
              <a:t>montes</a:t>
            </a:r>
            <a:r>
              <a:rPr lang="nl-NL" dirty="0"/>
              <a:t>, </a:t>
            </a:r>
            <a:r>
              <a:rPr lang="nl-NL" dirty="0" err="1"/>
              <a:t>nascetur</a:t>
            </a:r>
            <a:r>
              <a:rPr lang="nl-NL" dirty="0"/>
              <a:t> </a:t>
            </a:r>
            <a:r>
              <a:rPr lang="nl-NL" dirty="0" err="1"/>
              <a:t>ridiculus</a:t>
            </a:r>
            <a:r>
              <a:rPr lang="nl-NL" dirty="0"/>
              <a:t> mus. 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endParaRPr lang="nl-NL" dirty="0"/>
          </a:p>
          <a:p>
            <a:pPr lvl="1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DC67AC34-2C8A-63E9-DF08-A7D65733D1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00163" y="1461427"/>
            <a:ext cx="5119687" cy="8157235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Hier is ruimte </a:t>
            </a:r>
            <a:br>
              <a:rPr lang="nl-NL" dirty="0"/>
            </a:br>
            <a:r>
              <a:rPr lang="nl-NL" dirty="0"/>
              <a:t>voor een kader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fermentum</a:t>
            </a:r>
            <a:r>
              <a:rPr lang="nl-NL" dirty="0"/>
              <a:t>. </a:t>
            </a:r>
            <a:r>
              <a:rPr lang="nl-NL" dirty="0" err="1"/>
              <a:t>Morbi</a:t>
            </a:r>
            <a:r>
              <a:rPr lang="nl-NL" dirty="0"/>
              <a:t> </a:t>
            </a:r>
            <a:r>
              <a:rPr lang="nl-NL" dirty="0" err="1"/>
              <a:t>leo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, </a:t>
            </a:r>
            <a:r>
              <a:rPr lang="nl-NL" dirty="0" err="1"/>
              <a:t>porta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, vestibulum at eros.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</a:t>
            </a:r>
          </a:p>
          <a:p>
            <a:pPr lvl="0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  <a:endParaRPr lang="en-US" dirty="0"/>
          </a:p>
        </p:txBody>
      </p:sp>
      <p:sp>
        <p:nvSpPr>
          <p:cNvPr id="10" name="Tijdelijke aanduiding voor dianummer 4">
            <a:extLst>
              <a:ext uri="{FF2B5EF4-FFF2-40B4-BE49-F238E27FC236}">
                <a16:creationId xmlns:a16="http://schemas.microsoft.com/office/drawing/2014/main" id="{43B1350C-BA4E-8905-2FE1-BF25E370A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0463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 - tekstslide + kader rech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CCFDCA2-97A0-5C92-A451-6A6801BA51E1}"/>
              </a:ext>
            </a:extLst>
          </p:cNvPr>
          <p:cNvSpPr/>
          <p:nvPr userDrawn="1"/>
        </p:nvSpPr>
        <p:spPr>
          <a:xfrm>
            <a:off x="13436601" y="0"/>
            <a:ext cx="6667500" cy="11309350"/>
          </a:xfrm>
          <a:prstGeom prst="rect">
            <a:avLst/>
          </a:prstGeom>
          <a:solidFill>
            <a:srgbClr val="5784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451904"/>
            <a:ext cx="9613900" cy="940459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Dit is een tekstslide</a:t>
            </a:r>
            <a:endParaRPr lang="en-US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805A8817-A162-2C0E-7F64-FF66F427E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9613900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5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500"/>
            </a:lvl4pPr>
            <a:lvl5pPr marL="825500" indent="-285750">
              <a:buFont typeface="Arial" panose="020B0604020202020204" pitchFamily="34" charset="0"/>
              <a:buChar char="∙"/>
              <a:defRPr sz="25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 Cum </a:t>
            </a:r>
            <a:r>
              <a:rPr lang="nl-NL" dirty="0" err="1"/>
              <a:t>sociis</a:t>
            </a:r>
            <a:r>
              <a:rPr lang="nl-NL" dirty="0"/>
              <a:t> </a:t>
            </a:r>
            <a:r>
              <a:rPr lang="nl-NL" dirty="0" err="1"/>
              <a:t>natoque</a:t>
            </a:r>
            <a:r>
              <a:rPr lang="nl-NL" dirty="0"/>
              <a:t> </a:t>
            </a:r>
            <a:r>
              <a:rPr lang="nl-NL" dirty="0" err="1"/>
              <a:t>penatibus</a:t>
            </a:r>
            <a:r>
              <a:rPr lang="nl-NL" dirty="0"/>
              <a:t> et </a:t>
            </a:r>
            <a:r>
              <a:rPr lang="nl-NL" dirty="0" err="1"/>
              <a:t>magnis</a:t>
            </a:r>
            <a:r>
              <a:rPr lang="nl-NL" dirty="0"/>
              <a:t> dis </a:t>
            </a:r>
            <a:r>
              <a:rPr lang="nl-NL" dirty="0" err="1"/>
              <a:t>parturient</a:t>
            </a:r>
            <a:r>
              <a:rPr lang="nl-NL" dirty="0"/>
              <a:t> </a:t>
            </a:r>
            <a:r>
              <a:rPr lang="nl-NL" dirty="0" err="1"/>
              <a:t>montes</a:t>
            </a:r>
            <a:r>
              <a:rPr lang="nl-NL" dirty="0"/>
              <a:t>, </a:t>
            </a:r>
            <a:r>
              <a:rPr lang="nl-NL" dirty="0" err="1"/>
              <a:t>nascetur</a:t>
            </a:r>
            <a:r>
              <a:rPr lang="nl-NL" dirty="0"/>
              <a:t> </a:t>
            </a:r>
            <a:r>
              <a:rPr lang="nl-NL" dirty="0" err="1"/>
              <a:t>ridiculus</a:t>
            </a:r>
            <a:r>
              <a:rPr lang="nl-NL" dirty="0"/>
              <a:t> mus. 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endParaRPr lang="nl-NL" dirty="0"/>
          </a:p>
          <a:p>
            <a:pPr lvl="1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DC67AC34-2C8A-63E9-DF08-A7D65733D1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00163" y="1461427"/>
            <a:ext cx="5119687" cy="8157235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Hier is ruimte </a:t>
            </a:r>
            <a:br>
              <a:rPr lang="nl-NL" dirty="0"/>
            </a:br>
            <a:r>
              <a:rPr lang="nl-NL" dirty="0"/>
              <a:t>voor een kader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fermentum</a:t>
            </a:r>
            <a:r>
              <a:rPr lang="nl-NL" dirty="0"/>
              <a:t>. </a:t>
            </a:r>
            <a:r>
              <a:rPr lang="nl-NL" dirty="0" err="1"/>
              <a:t>Morbi</a:t>
            </a:r>
            <a:r>
              <a:rPr lang="nl-NL" dirty="0"/>
              <a:t> </a:t>
            </a:r>
            <a:r>
              <a:rPr lang="nl-NL" dirty="0" err="1"/>
              <a:t>leo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, </a:t>
            </a:r>
            <a:r>
              <a:rPr lang="nl-NL" dirty="0" err="1"/>
              <a:t>porta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, vestibulum at eros.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</a:t>
            </a:r>
          </a:p>
          <a:p>
            <a:pPr lvl="0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  <a:endParaRPr lang="en-US" dirty="0"/>
          </a:p>
        </p:txBody>
      </p:sp>
      <p:sp>
        <p:nvSpPr>
          <p:cNvPr id="10" name="Tijdelijke aanduiding voor dianummer 4">
            <a:extLst>
              <a:ext uri="{FF2B5EF4-FFF2-40B4-BE49-F238E27FC236}">
                <a16:creationId xmlns:a16="http://schemas.microsoft.com/office/drawing/2014/main" id="{C4BE0F7A-049A-5CBA-E23F-93B21F8C7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8353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en - tekstslide + kader rech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CCFDCA2-97A0-5C92-A451-6A6801BA51E1}"/>
              </a:ext>
            </a:extLst>
          </p:cNvPr>
          <p:cNvSpPr/>
          <p:nvPr userDrawn="1"/>
        </p:nvSpPr>
        <p:spPr>
          <a:xfrm>
            <a:off x="13436601" y="0"/>
            <a:ext cx="6667500" cy="113093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451904"/>
            <a:ext cx="9613900" cy="940459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Dit is een tekstslide</a:t>
            </a:r>
            <a:endParaRPr lang="en-US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805A8817-A162-2C0E-7F64-FF66F427E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9613900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5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500"/>
            </a:lvl4pPr>
            <a:lvl5pPr marL="825500" indent="-285750">
              <a:buFont typeface="Arial" panose="020B0604020202020204" pitchFamily="34" charset="0"/>
              <a:buChar char="∙"/>
              <a:defRPr sz="25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 Cum </a:t>
            </a:r>
            <a:r>
              <a:rPr lang="nl-NL" dirty="0" err="1"/>
              <a:t>sociis</a:t>
            </a:r>
            <a:r>
              <a:rPr lang="nl-NL" dirty="0"/>
              <a:t> </a:t>
            </a:r>
            <a:r>
              <a:rPr lang="nl-NL" dirty="0" err="1"/>
              <a:t>natoque</a:t>
            </a:r>
            <a:r>
              <a:rPr lang="nl-NL" dirty="0"/>
              <a:t> </a:t>
            </a:r>
            <a:r>
              <a:rPr lang="nl-NL" dirty="0" err="1"/>
              <a:t>penatibus</a:t>
            </a:r>
            <a:r>
              <a:rPr lang="nl-NL" dirty="0"/>
              <a:t> et </a:t>
            </a:r>
            <a:r>
              <a:rPr lang="nl-NL" dirty="0" err="1"/>
              <a:t>magnis</a:t>
            </a:r>
            <a:r>
              <a:rPr lang="nl-NL" dirty="0"/>
              <a:t> dis </a:t>
            </a:r>
            <a:r>
              <a:rPr lang="nl-NL" dirty="0" err="1"/>
              <a:t>parturient</a:t>
            </a:r>
            <a:r>
              <a:rPr lang="nl-NL" dirty="0"/>
              <a:t> </a:t>
            </a:r>
            <a:r>
              <a:rPr lang="nl-NL" dirty="0" err="1"/>
              <a:t>montes</a:t>
            </a:r>
            <a:r>
              <a:rPr lang="nl-NL" dirty="0"/>
              <a:t>, </a:t>
            </a:r>
            <a:r>
              <a:rPr lang="nl-NL" dirty="0" err="1"/>
              <a:t>nascetur</a:t>
            </a:r>
            <a:r>
              <a:rPr lang="nl-NL" dirty="0"/>
              <a:t> </a:t>
            </a:r>
            <a:r>
              <a:rPr lang="nl-NL" dirty="0" err="1"/>
              <a:t>ridiculus</a:t>
            </a:r>
            <a:r>
              <a:rPr lang="nl-NL" dirty="0"/>
              <a:t> mus. 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endParaRPr lang="nl-NL" dirty="0"/>
          </a:p>
          <a:p>
            <a:pPr lvl="1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DC67AC34-2C8A-63E9-DF08-A7D65733D1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00163" y="1461427"/>
            <a:ext cx="5119687" cy="8157235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Hier is ruimte </a:t>
            </a:r>
            <a:br>
              <a:rPr lang="nl-NL" dirty="0"/>
            </a:br>
            <a:r>
              <a:rPr lang="nl-NL" dirty="0"/>
              <a:t>voor een kader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fermentum</a:t>
            </a:r>
            <a:r>
              <a:rPr lang="nl-NL" dirty="0"/>
              <a:t>. </a:t>
            </a:r>
            <a:r>
              <a:rPr lang="nl-NL" dirty="0" err="1"/>
              <a:t>Morbi</a:t>
            </a:r>
            <a:r>
              <a:rPr lang="nl-NL" dirty="0"/>
              <a:t> </a:t>
            </a:r>
            <a:r>
              <a:rPr lang="nl-NL" dirty="0" err="1"/>
              <a:t>leo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, </a:t>
            </a:r>
            <a:r>
              <a:rPr lang="nl-NL" dirty="0" err="1"/>
              <a:t>porta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, vestibulum at eros.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</a:t>
            </a:r>
          </a:p>
          <a:p>
            <a:pPr lvl="0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  <a:endParaRPr lang="en-US" dirty="0"/>
          </a:p>
        </p:txBody>
      </p:sp>
      <p:sp>
        <p:nvSpPr>
          <p:cNvPr id="10" name="Tijdelijke aanduiding voor dianummer 4">
            <a:extLst>
              <a:ext uri="{FF2B5EF4-FFF2-40B4-BE49-F238E27FC236}">
                <a16:creationId xmlns:a16="http://schemas.microsoft.com/office/drawing/2014/main" id="{8C0B87A9-67F9-86A0-CCC7-F8C3EC7F4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4655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el - tekstslide + kader rech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CCFDCA2-97A0-5C92-A451-6A6801BA51E1}"/>
              </a:ext>
            </a:extLst>
          </p:cNvPr>
          <p:cNvSpPr/>
          <p:nvPr userDrawn="1"/>
        </p:nvSpPr>
        <p:spPr>
          <a:xfrm>
            <a:off x="13436601" y="0"/>
            <a:ext cx="6667500" cy="11309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451904"/>
            <a:ext cx="9613900" cy="940459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Dit is een tekstslide</a:t>
            </a:r>
            <a:endParaRPr lang="en-US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805A8817-A162-2C0E-7F64-FF66F427E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9613900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5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500"/>
            </a:lvl4pPr>
            <a:lvl5pPr marL="825500" indent="-285750">
              <a:buFont typeface="Arial" panose="020B0604020202020204" pitchFamily="34" charset="0"/>
              <a:buChar char="∙"/>
              <a:defRPr sz="25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 Cum </a:t>
            </a:r>
            <a:r>
              <a:rPr lang="nl-NL" dirty="0" err="1"/>
              <a:t>sociis</a:t>
            </a:r>
            <a:r>
              <a:rPr lang="nl-NL" dirty="0"/>
              <a:t> </a:t>
            </a:r>
            <a:r>
              <a:rPr lang="nl-NL" dirty="0" err="1"/>
              <a:t>natoque</a:t>
            </a:r>
            <a:r>
              <a:rPr lang="nl-NL" dirty="0"/>
              <a:t> </a:t>
            </a:r>
            <a:r>
              <a:rPr lang="nl-NL" dirty="0" err="1"/>
              <a:t>penatibus</a:t>
            </a:r>
            <a:r>
              <a:rPr lang="nl-NL" dirty="0"/>
              <a:t> et </a:t>
            </a:r>
            <a:r>
              <a:rPr lang="nl-NL" dirty="0" err="1"/>
              <a:t>magnis</a:t>
            </a:r>
            <a:r>
              <a:rPr lang="nl-NL" dirty="0"/>
              <a:t> dis </a:t>
            </a:r>
            <a:r>
              <a:rPr lang="nl-NL" dirty="0" err="1"/>
              <a:t>parturient</a:t>
            </a:r>
            <a:r>
              <a:rPr lang="nl-NL" dirty="0"/>
              <a:t> </a:t>
            </a:r>
            <a:r>
              <a:rPr lang="nl-NL" dirty="0" err="1"/>
              <a:t>montes</a:t>
            </a:r>
            <a:r>
              <a:rPr lang="nl-NL" dirty="0"/>
              <a:t>, </a:t>
            </a:r>
            <a:r>
              <a:rPr lang="nl-NL" dirty="0" err="1"/>
              <a:t>nascetur</a:t>
            </a:r>
            <a:r>
              <a:rPr lang="nl-NL" dirty="0"/>
              <a:t> </a:t>
            </a:r>
            <a:r>
              <a:rPr lang="nl-NL" dirty="0" err="1"/>
              <a:t>ridiculus</a:t>
            </a:r>
            <a:r>
              <a:rPr lang="nl-NL" dirty="0"/>
              <a:t> mus. 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endParaRPr lang="nl-NL" dirty="0"/>
          </a:p>
          <a:p>
            <a:pPr lvl="1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DC67AC34-2C8A-63E9-DF08-A7D65733D1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00163" y="1461427"/>
            <a:ext cx="5119687" cy="8157235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Hier is ruimte </a:t>
            </a:r>
            <a:br>
              <a:rPr lang="nl-NL" dirty="0"/>
            </a:br>
            <a:r>
              <a:rPr lang="nl-NL" dirty="0"/>
              <a:t>voor een kader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fermentum</a:t>
            </a:r>
            <a:r>
              <a:rPr lang="nl-NL" dirty="0"/>
              <a:t>. </a:t>
            </a:r>
            <a:r>
              <a:rPr lang="nl-NL" dirty="0" err="1"/>
              <a:t>Morbi</a:t>
            </a:r>
            <a:r>
              <a:rPr lang="nl-NL" dirty="0"/>
              <a:t> </a:t>
            </a:r>
            <a:r>
              <a:rPr lang="nl-NL" dirty="0" err="1"/>
              <a:t>leo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, </a:t>
            </a:r>
            <a:r>
              <a:rPr lang="nl-NL" dirty="0" err="1"/>
              <a:t>porta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, vestibulum at eros.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</a:t>
            </a:r>
          </a:p>
          <a:p>
            <a:pPr lvl="0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  <a:endParaRPr lang="en-US" dirty="0"/>
          </a:p>
        </p:txBody>
      </p:sp>
      <p:sp>
        <p:nvSpPr>
          <p:cNvPr id="10" name="Tijdelijke aanduiding voor dianummer 4">
            <a:extLst>
              <a:ext uri="{FF2B5EF4-FFF2-40B4-BE49-F238E27FC236}">
                <a16:creationId xmlns:a16="http://schemas.microsoft.com/office/drawing/2014/main" id="{8E6F1A4D-31DD-5D45-4542-CB2780C93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2235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e - tekstslide + kader rech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CCFDCA2-97A0-5C92-A451-6A6801BA51E1}"/>
              </a:ext>
            </a:extLst>
          </p:cNvPr>
          <p:cNvSpPr/>
          <p:nvPr userDrawn="1"/>
        </p:nvSpPr>
        <p:spPr>
          <a:xfrm>
            <a:off x="13436601" y="0"/>
            <a:ext cx="6667500" cy="113093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451904"/>
            <a:ext cx="9613900" cy="940459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Dit is een tekstslide</a:t>
            </a:r>
            <a:endParaRPr lang="en-US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805A8817-A162-2C0E-7F64-FF66F427E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9613900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5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500"/>
            </a:lvl4pPr>
            <a:lvl5pPr marL="825500" indent="-285750">
              <a:buFont typeface="Arial" panose="020B0604020202020204" pitchFamily="34" charset="0"/>
              <a:buChar char="∙"/>
              <a:defRPr sz="25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 Cum </a:t>
            </a:r>
            <a:r>
              <a:rPr lang="nl-NL" dirty="0" err="1"/>
              <a:t>sociis</a:t>
            </a:r>
            <a:r>
              <a:rPr lang="nl-NL" dirty="0"/>
              <a:t> </a:t>
            </a:r>
            <a:r>
              <a:rPr lang="nl-NL" dirty="0" err="1"/>
              <a:t>natoque</a:t>
            </a:r>
            <a:r>
              <a:rPr lang="nl-NL" dirty="0"/>
              <a:t> </a:t>
            </a:r>
            <a:r>
              <a:rPr lang="nl-NL" dirty="0" err="1"/>
              <a:t>penatibus</a:t>
            </a:r>
            <a:r>
              <a:rPr lang="nl-NL" dirty="0"/>
              <a:t> et </a:t>
            </a:r>
            <a:r>
              <a:rPr lang="nl-NL" dirty="0" err="1"/>
              <a:t>magnis</a:t>
            </a:r>
            <a:r>
              <a:rPr lang="nl-NL" dirty="0"/>
              <a:t> dis </a:t>
            </a:r>
            <a:r>
              <a:rPr lang="nl-NL" dirty="0" err="1"/>
              <a:t>parturient</a:t>
            </a:r>
            <a:r>
              <a:rPr lang="nl-NL" dirty="0"/>
              <a:t> </a:t>
            </a:r>
            <a:r>
              <a:rPr lang="nl-NL" dirty="0" err="1"/>
              <a:t>montes</a:t>
            </a:r>
            <a:r>
              <a:rPr lang="nl-NL" dirty="0"/>
              <a:t>, </a:t>
            </a:r>
            <a:r>
              <a:rPr lang="nl-NL" dirty="0" err="1"/>
              <a:t>nascetur</a:t>
            </a:r>
            <a:r>
              <a:rPr lang="nl-NL" dirty="0"/>
              <a:t> </a:t>
            </a:r>
            <a:r>
              <a:rPr lang="nl-NL" dirty="0" err="1"/>
              <a:t>ridiculus</a:t>
            </a:r>
            <a:r>
              <a:rPr lang="nl-NL" dirty="0"/>
              <a:t> mus. 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endParaRPr lang="nl-NL" dirty="0"/>
          </a:p>
          <a:p>
            <a:pPr lvl="1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DC67AC34-2C8A-63E9-DF08-A7D65733D1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00163" y="1461427"/>
            <a:ext cx="5119687" cy="8157235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Hier is ruimte </a:t>
            </a:r>
            <a:br>
              <a:rPr lang="nl-NL" dirty="0"/>
            </a:br>
            <a:r>
              <a:rPr lang="nl-NL" dirty="0"/>
              <a:t>voor een kader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fermentum</a:t>
            </a:r>
            <a:r>
              <a:rPr lang="nl-NL" dirty="0"/>
              <a:t>. </a:t>
            </a:r>
            <a:r>
              <a:rPr lang="nl-NL" dirty="0" err="1"/>
              <a:t>Morbi</a:t>
            </a:r>
            <a:r>
              <a:rPr lang="nl-NL" dirty="0"/>
              <a:t> </a:t>
            </a:r>
            <a:r>
              <a:rPr lang="nl-NL" dirty="0" err="1"/>
              <a:t>leo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, </a:t>
            </a:r>
            <a:r>
              <a:rPr lang="nl-NL" dirty="0" err="1"/>
              <a:t>porta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, vestibulum at eros.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</a:t>
            </a:r>
          </a:p>
          <a:p>
            <a:pPr lvl="0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  <a:endParaRPr lang="en-US" dirty="0"/>
          </a:p>
        </p:txBody>
      </p:sp>
      <p:sp>
        <p:nvSpPr>
          <p:cNvPr id="10" name="Tijdelijke aanduiding voor dianummer 4">
            <a:extLst>
              <a:ext uri="{FF2B5EF4-FFF2-40B4-BE49-F238E27FC236}">
                <a16:creationId xmlns:a16="http://schemas.microsoft.com/office/drawing/2014/main" id="{539F8180-C807-4168-E489-270C71ECF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061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e - tekstslide + kader rech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CCFDCA2-97A0-5C92-A451-6A6801BA51E1}"/>
              </a:ext>
            </a:extLst>
          </p:cNvPr>
          <p:cNvSpPr/>
          <p:nvPr userDrawn="1"/>
        </p:nvSpPr>
        <p:spPr>
          <a:xfrm>
            <a:off x="13436601" y="0"/>
            <a:ext cx="6667500" cy="11309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451904"/>
            <a:ext cx="9613900" cy="940459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Dit is een tekstslide</a:t>
            </a:r>
            <a:endParaRPr lang="en-US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805A8817-A162-2C0E-7F64-FF66F427E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9613900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5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500"/>
            </a:lvl4pPr>
            <a:lvl5pPr marL="825500" indent="-285750">
              <a:buFont typeface="Arial" panose="020B0604020202020204" pitchFamily="34" charset="0"/>
              <a:buChar char="∙"/>
              <a:defRPr sz="25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 Cum </a:t>
            </a:r>
            <a:r>
              <a:rPr lang="nl-NL" dirty="0" err="1"/>
              <a:t>sociis</a:t>
            </a:r>
            <a:r>
              <a:rPr lang="nl-NL" dirty="0"/>
              <a:t> </a:t>
            </a:r>
            <a:r>
              <a:rPr lang="nl-NL" dirty="0" err="1"/>
              <a:t>natoque</a:t>
            </a:r>
            <a:r>
              <a:rPr lang="nl-NL" dirty="0"/>
              <a:t> </a:t>
            </a:r>
            <a:r>
              <a:rPr lang="nl-NL" dirty="0" err="1"/>
              <a:t>penatibus</a:t>
            </a:r>
            <a:r>
              <a:rPr lang="nl-NL" dirty="0"/>
              <a:t> et </a:t>
            </a:r>
            <a:r>
              <a:rPr lang="nl-NL" dirty="0" err="1"/>
              <a:t>magnis</a:t>
            </a:r>
            <a:r>
              <a:rPr lang="nl-NL" dirty="0"/>
              <a:t> dis </a:t>
            </a:r>
            <a:r>
              <a:rPr lang="nl-NL" dirty="0" err="1"/>
              <a:t>parturient</a:t>
            </a:r>
            <a:r>
              <a:rPr lang="nl-NL" dirty="0"/>
              <a:t> </a:t>
            </a:r>
            <a:r>
              <a:rPr lang="nl-NL" dirty="0" err="1"/>
              <a:t>montes</a:t>
            </a:r>
            <a:r>
              <a:rPr lang="nl-NL" dirty="0"/>
              <a:t>, </a:t>
            </a:r>
            <a:r>
              <a:rPr lang="nl-NL" dirty="0" err="1"/>
              <a:t>nascetur</a:t>
            </a:r>
            <a:r>
              <a:rPr lang="nl-NL" dirty="0"/>
              <a:t> </a:t>
            </a:r>
            <a:r>
              <a:rPr lang="nl-NL" dirty="0" err="1"/>
              <a:t>ridiculus</a:t>
            </a:r>
            <a:r>
              <a:rPr lang="nl-NL" dirty="0"/>
              <a:t> mus. 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endParaRPr lang="nl-NL" dirty="0"/>
          </a:p>
          <a:p>
            <a:pPr lvl="1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DC67AC34-2C8A-63E9-DF08-A7D65733D1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00163" y="1461427"/>
            <a:ext cx="5119687" cy="8157235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Hier is ruimte </a:t>
            </a:r>
            <a:br>
              <a:rPr lang="nl-NL" dirty="0"/>
            </a:br>
            <a:r>
              <a:rPr lang="nl-NL" dirty="0"/>
              <a:t>voor een kader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fermentum</a:t>
            </a:r>
            <a:r>
              <a:rPr lang="nl-NL" dirty="0"/>
              <a:t>. </a:t>
            </a:r>
            <a:r>
              <a:rPr lang="nl-NL" dirty="0" err="1"/>
              <a:t>Morbi</a:t>
            </a:r>
            <a:r>
              <a:rPr lang="nl-NL" dirty="0"/>
              <a:t> </a:t>
            </a:r>
            <a:r>
              <a:rPr lang="nl-NL" dirty="0" err="1"/>
              <a:t>leo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, </a:t>
            </a:r>
            <a:r>
              <a:rPr lang="nl-NL" dirty="0" err="1"/>
              <a:t>porta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, vestibulum at eros.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</a:t>
            </a:r>
          </a:p>
          <a:p>
            <a:pPr lvl="0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  <a:endParaRPr lang="en-US" dirty="0"/>
          </a:p>
        </p:txBody>
      </p:sp>
      <p:sp>
        <p:nvSpPr>
          <p:cNvPr id="10" name="Tijdelijke aanduiding voor dianummer 4">
            <a:extLst>
              <a:ext uri="{FF2B5EF4-FFF2-40B4-BE49-F238E27FC236}">
                <a16:creationId xmlns:a16="http://schemas.microsoft.com/office/drawing/2014/main" id="{EC450B43-E606-B9E1-3620-0E28B40BD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6157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htblauw - tekstslide + kader rech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CCFDCA2-97A0-5C92-A451-6A6801BA51E1}"/>
              </a:ext>
            </a:extLst>
          </p:cNvPr>
          <p:cNvSpPr/>
          <p:nvPr userDrawn="1"/>
        </p:nvSpPr>
        <p:spPr>
          <a:xfrm>
            <a:off x="13436601" y="0"/>
            <a:ext cx="6667500" cy="11309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451904"/>
            <a:ext cx="9613900" cy="940459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Dit is een tekstslide</a:t>
            </a:r>
            <a:endParaRPr lang="en-US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805A8817-A162-2C0E-7F64-FF66F427E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9613900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5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500"/>
            </a:lvl4pPr>
            <a:lvl5pPr marL="825500" indent="-285750">
              <a:buFont typeface="Arial" panose="020B0604020202020204" pitchFamily="34" charset="0"/>
              <a:buChar char="∙"/>
              <a:defRPr sz="25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 Cum </a:t>
            </a:r>
            <a:r>
              <a:rPr lang="nl-NL" dirty="0" err="1"/>
              <a:t>sociis</a:t>
            </a:r>
            <a:r>
              <a:rPr lang="nl-NL" dirty="0"/>
              <a:t> </a:t>
            </a:r>
            <a:r>
              <a:rPr lang="nl-NL" dirty="0" err="1"/>
              <a:t>natoque</a:t>
            </a:r>
            <a:r>
              <a:rPr lang="nl-NL" dirty="0"/>
              <a:t> </a:t>
            </a:r>
            <a:r>
              <a:rPr lang="nl-NL" dirty="0" err="1"/>
              <a:t>penatibus</a:t>
            </a:r>
            <a:r>
              <a:rPr lang="nl-NL" dirty="0"/>
              <a:t> et </a:t>
            </a:r>
            <a:r>
              <a:rPr lang="nl-NL" dirty="0" err="1"/>
              <a:t>magnis</a:t>
            </a:r>
            <a:r>
              <a:rPr lang="nl-NL" dirty="0"/>
              <a:t> dis </a:t>
            </a:r>
            <a:r>
              <a:rPr lang="nl-NL" dirty="0" err="1"/>
              <a:t>parturient</a:t>
            </a:r>
            <a:r>
              <a:rPr lang="nl-NL" dirty="0"/>
              <a:t> </a:t>
            </a:r>
            <a:r>
              <a:rPr lang="nl-NL" dirty="0" err="1"/>
              <a:t>montes</a:t>
            </a:r>
            <a:r>
              <a:rPr lang="nl-NL" dirty="0"/>
              <a:t>, </a:t>
            </a:r>
            <a:r>
              <a:rPr lang="nl-NL" dirty="0" err="1"/>
              <a:t>nascetur</a:t>
            </a:r>
            <a:r>
              <a:rPr lang="nl-NL" dirty="0"/>
              <a:t> </a:t>
            </a:r>
            <a:r>
              <a:rPr lang="nl-NL" dirty="0" err="1"/>
              <a:t>ridiculus</a:t>
            </a:r>
            <a:r>
              <a:rPr lang="nl-NL" dirty="0"/>
              <a:t> mus. 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endParaRPr lang="nl-NL" dirty="0"/>
          </a:p>
          <a:p>
            <a:pPr lvl="1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DC67AC34-2C8A-63E9-DF08-A7D65733D1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00163" y="1461427"/>
            <a:ext cx="5119687" cy="8157235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Hier is ruimte </a:t>
            </a:r>
            <a:br>
              <a:rPr lang="nl-NL" dirty="0"/>
            </a:br>
            <a:r>
              <a:rPr lang="nl-NL" dirty="0"/>
              <a:t>voor een kader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fermentum</a:t>
            </a:r>
            <a:r>
              <a:rPr lang="nl-NL" dirty="0"/>
              <a:t>. </a:t>
            </a:r>
            <a:r>
              <a:rPr lang="nl-NL" dirty="0" err="1"/>
              <a:t>Morbi</a:t>
            </a:r>
            <a:r>
              <a:rPr lang="nl-NL" dirty="0"/>
              <a:t> </a:t>
            </a:r>
            <a:r>
              <a:rPr lang="nl-NL" dirty="0" err="1"/>
              <a:t>leo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, </a:t>
            </a:r>
            <a:r>
              <a:rPr lang="nl-NL" dirty="0" err="1"/>
              <a:t>porta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, vestibulum at eros.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</a:t>
            </a:r>
          </a:p>
          <a:p>
            <a:pPr lvl="0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  <a:endParaRPr lang="en-US" dirty="0"/>
          </a:p>
        </p:txBody>
      </p:sp>
      <p:sp>
        <p:nvSpPr>
          <p:cNvPr id="10" name="Tijdelijke aanduiding voor dianummer 4">
            <a:extLst>
              <a:ext uri="{FF2B5EF4-FFF2-40B4-BE49-F238E27FC236}">
                <a16:creationId xmlns:a16="http://schemas.microsoft.com/office/drawing/2014/main" id="{83B80DA9-70B6-B529-E860-47A6F69CB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666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lide - full - rozegrij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697038"/>
            <a:ext cx="14699378" cy="7921625"/>
          </a:xfrm>
        </p:spPr>
        <p:txBody>
          <a:bodyPr anchor="ctr" anchorCtr="0"/>
          <a:lstStyle>
            <a:lvl1pPr algn="l">
              <a:lnSpc>
                <a:spcPct val="85000"/>
              </a:lnSpc>
              <a:defRPr sz="8800" spc="-50" baseline="0"/>
            </a:lvl1pPr>
          </a:lstStyle>
          <a:p>
            <a:r>
              <a:rPr lang="en-US" dirty="0"/>
              <a:t>“Stay hungry. Stay foolish. </a:t>
            </a:r>
            <a:br>
              <a:rPr lang="en-US" dirty="0"/>
            </a:br>
            <a:r>
              <a:rPr lang="en-US" dirty="0"/>
              <a:t>Never let go of your appetite </a:t>
            </a:r>
            <a:br>
              <a:rPr lang="en-US" dirty="0"/>
            </a:br>
            <a:r>
              <a:rPr lang="en-US" dirty="0"/>
              <a:t>to go after new ideas, </a:t>
            </a:r>
            <a:br>
              <a:rPr lang="en-US" dirty="0"/>
            </a:br>
            <a:r>
              <a:rPr lang="en-US" dirty="0"/>
              <a:t>new experiences, and </a:t>
            </a:r>
            <a:br>
              <a:rPr lang="en-US" dirty="0"/>
            </a:br>
            <a:r>
              <a:rPr lang="en-US" dirty="0"/>
              <a:t>new adventures.”</a:t>
            </a:r>
          </a:p>
        </p:txBody>
      </p:sp>
      <p:sp>
        <p:nvSpPr>
          <p:cNvPr id="6" name="Tijdelijke aanduiding voor dianummer 4">
            <a:extLst>
              <a:ext uri="{FF2B5EF4-FFF2-40B4-BE49-F238E27FC236}">
                <a16:creationId xmlns:a16="http://schemas.microsoft.com/office/drawing/2014/main" id="{276394DB-5F1C-7FEB-5FB5-13C8A14C5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3371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htgroen - tekstslide + kader rech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CCFDCA2-97A0-5C92-A451-6A6801BA51E1}"/>
              </a:ext>
            </a:extLst>
          </p:cNvPr>
          <p:cNvSpPr/>
          <p:nvPr userDrawn="1"/>
        </p:nvSpPr>
        <p:spPr>
          <a:xfrm>
            <a:off x="13436601" y="0"/>
            <a:ext cx="6667500" cy="11309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451904"/>
            <a:ext cx="9613900" cy="940459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Dit is een tekstslide</a:t>
            </a:r>
            <a:endParaRPr lang="en-US" dirty="0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5EBF8C4E-A049-BDCB-CBD2-EC478A4717EA}"/>
              </a:ext>
            </a:extLst>
          </p:cNvPr>
          <p:cNvSpPr/>
          <p:nvPr userDrawn="1"/>
        </p:nvSpPr>
        <p:spPr>
          <a:xfrm>
            <a:off x="808758" y="10496097"/>
            <a:ext cx="392893" cy="394605"/>
          </a:xfrm>
          <a:custGeom>
            <a:avLst/>
            <a:gdLst>
              <a:gd name="connsiteX0" fmla="*/ 868878 w 1738838"/>
              <a:gd name="connsiteY0" fmla="*/ 1143175 h 1746413"/>
              <a:gd name="connsiteX1" fmla="*/ 1636044 w 1738838"/>
              <a:gd name="connsiteY1" fmla="*/ 1298448 h 1746413"/>
              <a:gd name="connsiteX2" fmla="*/ 1402324 w 1738838"/>
              <a:gd name="connsiteY2" fmla="*/ 1567876 h 1746413"/>
              <a:gd name="connsiteX3" fmla="*/ 868878 w 1738838"/>
              <a:gd name="connsiteY3" fmla="*/ 1143175 h 1746413"/>
              <a:gd name="connsiteX4" fmla="*/ 3246 w 1738838"/>
              <a:gd name="connsiteY4" fmla="*/ 947867 h 1746413"/>
              <a:gd name="connsiteX5" fmla="*/ 47069 w 1738838"/>
              <a:gd name="connsiteY5" fmla="*/ 957605 h 1746413"/>
              <a:gd name="connsiteX6" fmla="*/ 1096106 w 1738838"/>
              <a:gd name="connsiteY6" fmla="*/ 1717739 h 1746413"/>
              <a:gd name="connsiteX7" fmla="*/ 873206 w 1738838"/>
              <a:gd name="connsiteY7" fmla="*/ 1746413 h 1746413"/>
              <a:gd name="connsiteX8" fmla="*/ 3246 w 1738838"/>
              <a:gd name="connsiteY8" fmla="*/ 947867 h 1746413"/>
              <a:gd name="connsiteX9" fmla="*/ 1625224 w 1738838"/>
              <a:gd name="connsiteY9" fmla="*/ 429569 h 1746413"/>
              <a:gd name="connsiteX10" fmla="*/ 1738838 w 1738838"/>
              <a:gd name="connsiteY10" fmla="*/ 759050 h 1746413"/>
              <a:gd name="connsiteX11" fmla="*/ 1124780 w 1738838"/>
              <a:gd name="connsiteY11" fmla="*/ 1050119 h 1746413"/>
              <a:gd name="connsiteX12" fmla="*/ 474474 w 1738838"/>
              <a:gd name="connsiteY12" fmla="*/ 984115 h 1746413"/>
              <a:gd name="connsiteX13" fmla="*/ 1625224 w 1738838"/>
              <a:gd name="connsiteY13" fmla="*/ 429569 h 1746413"/>
              <a:gd name="connsiteX14" fmla="*/ 873206 w 1738838"/>
              <a:gd name="connsiteY14" fmla="*/ 0 h 1746413"/>
              <a:gd name="connsiteX15" fmla="*/ 1422342 w 1738838"/>
              <a:gd name="connsiteY15" fmla="*/ 193144 h 1746413"/>
              <a:gd name="connsiteX16" fmla="*/ 1280053 w 1738838"/>
              <a:gd name="connsiteY16" fmla="*/ 286200 h 1746413"/>
              <a:gd name="connsiteX17" fmla="*/ 982492 w 1738838"/>
              <a:gd name="connsiteY17" fmla="*/ 113614 h 1746413"/>
              <a:gd name="connsiteX18" fmla="*/ 502067 w 1738838"/>
              <a:gd name="connsiteY18" fmla="*/ 134173 h 1746413"/>
              <a:gd name="connsiteX19" fmla="*/ 543725 w 1738838"/>
              <a:gd name="connsiteY19" fmla="*/ 185029 h 1746413"/>
              <a:gd name="connsiteX20" fmla="*/ 624878 w 1738838"/>
              <a:gd name="connsiteY20" fmla="*/ 175291 h 1746413"/>
              <a:gd name="connsiteX21" fmla="*/ 901880 w 1738838"/>
              <a:gd name="connsiteY21" fmla="*/ 253197 h 1746413"/>
              <a:gd name="connsiteX22" fmla="*/ 1012789 w 1738838"/>
              <a:gd name="connsiteY22" fmla="*/ 473393 h 1746413"/>
              <a:gd name="connsiteX23" fmla="*/ 869419 w 1738838"/>
              <a:gd name="connsiteY23" fmla="*/ 615681 h 1746413"/>
              <a:gd name="connsiteX24" fmla="*/ 674652 w 1738838"/>
              <a:gd name="connsiteY24" fmla="*/ 537774 h 1746413"/>
              <a:gd name="connsiteX25" fmla="*/ 253197 w 1738838"/>
              <a:gd name="connsiteY25" fmla="*/ 596745 h 1746413"/>
              <a:gd name="connsiteX26" fmla="*/ 325694 w 1738838"/>
              <a:gd name="connsiteY26" fmla="*/ 643814 h 1746413"/>
              <a:gd name="connsiteX27" fmla="*/ 542102 w 1738838"/>
              <a:gd name="connsiteY27" fmla="*/ 644896 h 1746413"/>
              <a:gd name="connsiteX28" fmla="*/ 645978 w 1738838"/>
              <a:gd name="connsiteY28" fmla="*/ 750395 h 1746413"/>
              <a:gd name="connsiteX29" fmla="*/ 300807 w 1738838"/>
              <a:gd name="connsiteY29" fmla="*/ 882404 h 1746413"/>
              <a:gd name="connsiteX30" fmla="*/ 0 w 1738838"/>
              <a:gd name="connsiteY30" fmla="*/ 875912 h 1746413"/>
              <a:gd name="connsiteX31" fmla="*/ 0 w 1738838"/>
              <a:gd name="connsiteY31" fmla="*/ 873206 h 1746413"/>
              <a:gd name="connsiteX32" fmla="*/ 873206 w 1738838"/>
              <a:gd name="connsiteY32" fmla="*/ 0 h 174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38838" h="1746413">
                <a:moveTo>
                  <a:pt x="868878" y="1143175"/>
                </a:moveTo>
                <a:cubicBezTo>
                  <a:pt x="1132355" y="1171849"/>
                  <a:pt x="1397454" y="1217295"/>
                  <a:pt x="1636044" y="1298448"/>
                </a:cubicBezTo>
                <a:cubicBezTo>
                  <a:pt x="1577073" y="1403406"/>
                  <a:pt x="1497543" y="1495379"/>
                  <a:pt x="1402324" y="1567876"/>
                </a:cubicBezTo>
                <a:cubicBezTo>
                  <a:pt x="1072301" y="1289791"/>
                  <a:pt x="868878" y="1143175"/>
                  <a:pt x="868878" y="1143175"/>
                </a:cubicBezTo>
                <a:close/>
                <a:moveTo>
                  <a:pt x="3246" y="947867"/>
                </a:moveTo>
                <a:cubicBezTo>
                  <a:pt x="18395" y="950572"/>
                  <a:pt x="33002" y="953818"/>
                  <a:pt x="47069" y="957605"/>
                </a:cubicBezTo>
                <a:cubicBezTo>
                  <a:pt x="522625" y="1092860"/>
                  <a:pt x="890519" y="1424506"/>
                  <a:pt x="1096106" y="1717739"/>
                </a:cubicBezTo>
                <a:cubicBezTo>
                  <a:pt x="1024692" y="1736133"/>
                  <a:pt x="950031" y="1746413"/>
                  <a:pt x="873206" y="1746413"/>
                </a:cubicBezTo>
                <a:cubicBezTo>
                  <a:pt x="416044" y="1746413"/>
                  <a:pt x="41117" y="1395291"/>
                  <a:pt x="3246" y="947867"/>
                </a:cubicBezTo>
                <a:close/>
                <a:moveTo>
                  <a:pt x="1625224" y="429569"/>
                </a:moveTo>
                <a:cubicBezTo>
                  <a:pt x="1683654" y="528576"/>
                  <a:pt x="1723148" y="640026"/>
                  <a:pt x="1738838" y="759050"/>
                </a:cubicBezTo>
                <a:cubicBezTo>
                  <a:pt x="1646323" y="843990"/>
                  <a:pt x="1402864" y="1016035"/>
                  <a:pt x="1124780" y="1050119"/>
                </a:cubicBezTo>
                <a:cubicBezTo>
                  <a:pt x="816399" y="1087991"/>
                  <a:pt x="474474" y="984115"/>
                  <a:pt x="474474" y="984115"/>
                </a:cubicBezTo>
                <a:cubicBezTo>
                  <a:pt x="755263" y="960310"/>
                  <a:pt x="1153995" y="892682"/>
                  <a:pt x="1625224" y="429569"/>
                </a:cubicBezTo>
                <a:close/>
                <a:moveTo>
                  <a:pt x="873206" y="0"/>
                </a:moveTo>
                <a:cubicBezTo>
                  <a:pt x="1080958" y="0"/>
                  <a:pt x="1271397" y="72497"/>
                  <a:pt x="1422342" y="193144"/>
                </a:cubicBezTo>
                <a:cubicBezTo>
                  <a:pt x="1372027" y="222900"/>
                  <a:pt x="1325499" y="256444"/>
                  <a:pt x="1280053" y="286200"/>
                </a:cubicBezTo>
                <a:cubicBezTo>
                  <a:pt x="1199982" y="219654"/>
                  <a:pt x="1092860" y="149863"/>
                  <a:pt x="982492" y="113614"/>
                </a:cubicBezTo>
                <a:cubicBezTo>
                  <a:pt x="822350" y="62217"/>
                  <a:pt x="622714" y="67086"/>
                  <a:pt x="502067" y="134173"/>
                </a:cubicBezTo>
                <a:lnTo>
                  <a:pt x="543725" y="185029"/>
                </a:lnTo>
                <a:lnTo>
                  <a:pt x="624878" y="175291"/>
                </a:lnTo>
                <a:cubicBezTo>
                  <a:pt x="729836" y="166093"/>
                  <a:pt x="826138" y="194767"/>
                  <a:pt x="901880" y="253197"/>
                </a:cubicBezTo>
                <a:cubicBezTo>
                  <a:pt x="996018" y="312710"/>
                  <a:pt x="1052284" y="398191"/>
                  <a:pt x="1012789" y="473393"/>
                </a:cubicBezTo>
                <a:cubicBezTo>
                  <a:pt x="982492" y="525872"/>
                  <a:pt x="938129" y="579433"/>
                  <a:pt x="869419" y="615681"/>
                </a:cubicBezTo>
                <a:cubicBezTo>
                  <a:pt x="807202" y="584302"/>
                  <a:pt x="744985" y="552923"/>
                  <a:pt x="674652" y="537774"/>
                </a:cubicBezTo>
                <a:cubicBezTo>
                  <a:pt x="506395" y="493951"/>
                  <a:pt x="367353" y="541020"/>
                  <a:pt x="253197" y="596745"/>
                </a:cubicBezTo>
                <a:cubicBezTo>
                  <a:pt x="269428" y="614599"/>
                  <a:pt x="298643" y="633535"/>
                  <a:pt x="325694" y="643814"/>
                </a:cubicBezTo>
                <a:cubicBezTo>
                  <a:pt x="385747" y="627583"/>
                  <a:pt x="473393" y="623255"/>
                  <a:pt x="542102" y="644896"/>
                </a:cubicBezTo>
                <a:cubicBezTo>
                  <a:pt x="596745" y="669783"/>
                  <a:pt x="649765" y="706031"/>
                  <a:pt x="645978" y="750395"/>
                </a:cubicBezTo>
                <a:cubicBezTo>
                  <a:pt x="607566" y="852648"/>
                  <a:pt x="445259" y="878076"/>
                  <a:pt x="300807" y="882404"/>
                </a:cubicBezTo>
                <a:cubicBezTo>
                  <a:pt x="205047" y="886191"/>
                  <a:pt x="101712" y="879699"/>
                  <a:pt x="0" y="875912"/>
                </a:cubicBezTo>
                <a:cubicBezTo>
                  <a:pt x="0" y="874830"/>
                  <a:pt x="0" y="874289"/>
                  <a:pt x="0" y="873206"/>
                </a:cubicBezTo>
                <a:cubicBezTo>
                  <a:pt x="0" y="391158"/>
                  <a:pt x="391157" y="0"/>
                  <a:pt x="873206" y="0"/>
                </a:cubicBezTo>
                <a:close/>
              </a:path>
            </a:pathLst>
          </a:custGeom>
          <a:solidFill>
            <a:schemeClr val="tx2"/>
          </a:solidFill>
          <a:ln w="5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805A8817-A162-2C0E-7F64-FF66F427E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9613900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5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500"/>
            </a:lvl4pPr>
            <a:lvl5pPr marL="825500" indent="-285750">
              <a:buFont typeface="Arial" panose="020B0604020202020204" pitchFamily="34" charset="0"/>
              <a:buChar char="∙"/>
              <a:defRPr sz="25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 Cum </a:t>
            </a:r>
            <a:r>
              <a:rPr lang="nl-NL" dirty="0" err="1"/>
              <a:t>sociis</a:t>
            </a:r>
            <a:r>
              <a:rPr lang="nl-NL" dirty="0"/>
              <a:t> </a:t>
            </a:r>
            <a:r>
              <a:rPr lang="nl-NL" dirty="0" err="1"/>
              <a:t>natoque</a:t>
            </a:r>
            <a:r>
              <a:rPr lang="nl-NL" dirty="0"/>
              <a:t> </a:t>
            </a:r>
            <a:r>
              <a:rPr lang="nl-NL" dirty="0" err="1"/>
              <a:t>penatibus</a:t>
            </a:r>
            <a:r>
              <a:rPr lang="nl-NL" dirty="0"/>
              <a:t> et </a:t>
            </a:r>
            <a:r>
              <a:rPr lang="nl-NL" dirty="0" err="1"/>
              <a:t>magnis</a:t>
            </a:r>
            <a:r>
              <a:rPr lang="nl-NL" dirty="0"/>
              <a:t> dis </a:t>
            </a:r>
            <a:r>
              <a:rPr lang="nl-NL" dirty="0" err="1"/>
              <a:t>parturient</a:t>
            </a:r>
            <a:r>
              <a:rPr lang="nl-NL" dirty="0"/>
              <a:t> </a:t>
            </a:r>
            <a:r>
              <a:rPr lang="nl-NL" dirty="0" err="1"/>
              <a:t>montes</a:t>
            </a:r>
            <a:r>
              <a:rPr lang="nl-NL" dirty="0"/>
              <a:t>, </a:t>
            </a:r>
            <a:r>
              <a:rPr lang="nl-NL" dirty="0" err="1"/>
              <a:t>nascetur</a:t>
            </a:r>
            <a:r>
              <a:rPr lang="nl-NL" dirty="0"/>
              <a:t> </a:t>
            </a:r>
            <a:r>
              <a:rPr lang="nl-NL" dirty="0" err="1"/>
              <a:t>ridiculus</a:t>
            </a:r>
            <a:r>
              <a:rPr lang="nl-NL" dirty="0"/>
              <a:t> mus. 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endParaRPr lang="nl-NL" dirty="0"/>
          </a:p>
          <a:p>
            <a:pPr lvl="1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DC67AC34-2C8A-63E9-DF08-A7D65733D1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00163" y="1461427"/>
            <a:ext cx="5119687" cy="8157235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Hier is ruimte </a:t>
            </a:r>
            <a:br>
              <a:rPr lang="nl-NL" dirty="0"/>
            </a:br>
            <a:r>
              <a:rPr lang="nl-NL" dirty="0"/>
              <a:t>voor een kader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fermentum</a:t>
            </a:r>
            <a:r>
              <a:rPr lang="nl-NL" dirty="0"/>
              <a:t>. </a:t>
            </a:r>
            <a:r>
              <a:rPr lang="nl-NL" dirty="0" err="1"/>
              <a:t>Morbi</a:t>
            </a:r>
            <a:r>
              <a:rPr lang="nl-NL" dirty="0"/>
              <a:t> </a:t>
            </a:r>
            <a:r>
              <a:rPr lang="nl-NL" dirty="0" err="1"/>
              <a:t>leo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, </a:t>
            </a:r>
            <a:r>
              <a:rPr lang="nl-NL" dirty="0" err="1"/>
              <a:t>porta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ac</a:t>
            </a:r>
            <a:r>
              <a:rPr lang="nl-NL" dirty="0"/>
              <a:t>, vestibulum at eros.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</a:t>
            </a:r>
          </a:p>
          <a:p>
            <a:pPr lvl="0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  <a:endParaRPr lang="en-US" dirty="0"/>
          </a:p>
        </p:txBody>
      </p:sp>
      <p:sp>
        <p:nvSpPr>
          <p:cNvPr id="10" name="Tijdelijke aanduiding voor dianummer 4">
            <a:extLst>
              <a:ext uri="{FF2B5EF4-FFF2-40B4-BE49-F238E27FC236}">
                <a16:creationId xmlns:a16="http://schemas.microsoft.com/office/drawing/2014/main" id="{656E0961-7197-DB91-5F02-67AD79476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jdelijke aanduiding voor voettekst 2">
            <a:extLst>
              <a:ext uri="{FF2B5EF4-FFF2-40B4-BE49-F238E27FC236}">
                <a16:creationId xmlns:a16="http://schemas.microsoft.com/office/drawing/2014/main" id="{D315F8B7-D53E-2106-233A-1815AD4FBC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68533" y="10602911"/>
            <a:ext cx="7346078" cy="233363"/>
          </a:xfrm>
        </p:spPr>
        <p:txBody>
          <a:bodyPr/>
          <a:lstStyle/>
          <a:p>
            <a:r>
              <a:rPr lang="en-US" dirty="0" err="1"/>
              <a:t>Titel</a:t>
            </a:r>
            <a:r>
              <a:rPr lang="en-US" dirty="0"/>
              <a:t> van de </a:t>
            </a:r>
            <a:r>
              <a:rPr lang="en-US" dirty="0" err="1"/>
              <a:t>presentatie</a:t>
            </a:r>
            <a:endParaRPr lang="en-US" dirty="0"/>
          </a:p>
        </p:txBody>
      </p:sp>
      <p:sp>
        <p:nvSpPr>
          <p:cNvPr id="12" name="Tijdelijke aanduiding voor datum 3">
            <a:extLst>
              <a:ext uri="{FF2B5EF4-FFF2-40B4-BE49-F238E27FC236}">
                <a16:creationId xmlns:a16="http://schemas.microsoft.com/office/drawing/2014/main" id="{61E56181-D766-88A8-E926-89B6FD12A60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144900" y="10602912"/>
            <a:ext cx="1123633" cy="233363"/>
          </a:xfrm>
        </p:spPr>
        <p:txBody>
          <a:bodyPr/>
          <a:lstStyle/>
          <a:p>
            <a:fld id="{1B598D9E-7263-40B3-AB53-4991688E11CF}" type="datetime1">
              <a:rPr lang="nl-NL" smtClean="0"/>
              <a:t>1-10-2024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5577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- small img right - grij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0">
            <a:extLst>
              <a:ext uri="{FF2B5EF4-FFF2-40B4-BE49-F238E27FC236}">
                <a16:creationId xmlns:a16="http://schemas.microsoft.com/office/drawing/2014/main" id="{2DFBEF43-A1CD-8240-922F-E20F2AD4D2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058400" y="0"/>
            <a:ext cx="100520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451904"/>
            <a:ext cx="7346078" cy="940459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Dit is een tekstslide</a:t>
            </a:r>
            <a:endParaRPr lang="en-US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805A8817-A162-2C0E-7F64-FF66F427E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7340600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 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endParaRPr lang="nl-NL" dirty="0"/>
          </a:p>
          <a:p>
            <a:pPr lvl="1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</p:txBody>
      </p:sp>
      <p:sp>
        <p:nvSpPr>
          <p:cNvPr id="7" name="Tijdelijke aanduiding voor dianummer 4">
            <a:extLst>
              <a:ext uri="{FF2B5EF4-FFF2-40B4-BE49-F238E27FC236}">
                <a16:creationId xmlns:a16="http://schemas.microsoft.com/office/drawing/2014/main" id="{0D7A25FB-B403-654C-4A56-D90268607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8662" y="10579398"/>
            <a:ext cx="112077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773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je - tekstslide - half img r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0">
            <a:extLst>
              <a:ext uri="{FF2B5EF4-FFF2-40B4-BE49-F238E27FC236}">
                <a16:creationId xmlns:a16="http://schemas.microsoft.com/office/drawing/2014/main" id="{2DFBEF43-A1CD-8240-922F-E20F2AD4D2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058400" y="0"/>
            <a:ext cx="100520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451904"/>
            <a:ext cx="7346078" cy="940459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Dit is een tekstslide</a:t>
            </a:r>
            <a:endParaRPr lang="en-US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805A8817-A162-2C0E-7F64-FF66F427E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7340600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 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endParaRPr lang="nl-NL" dirty="0"/>
          </a:p>
          <a:p>
            <a:pPr lvl="1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</p:txBody>
      </p:sp>
      <p:sp>
        <p:nvSpPr>
          <p:cNvPr id="12" name="Tijdelijke aanduiding voor dianummer 4">
            <a:extLst>
              <a:ext uri="{FF2B5EF4-FFF2-40B4-BE49-F238E27FC236}">
                <a16:creationId xmlns:a16="http://schemas.microsoft.com/office/drawing/2014/main" id="{5F295046-9DA2-C44E-1615-36C72E42B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8662" y="10579398"/>
            <a:ext cx="112077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3808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ars - tekstslide - half img right">
    <p:bg>
      <p:bgPr>
        <a:solidFill>
          <a:srgbClr val="9E66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0">
            <a:extLst>
              <a:ext uri="{FF2B5EF4-FFF2-40B4-BE49-F238E27FC236}">
                <a16:creationId xmlns:a16="http://schemas.microsoft.com/office/drawing/2014/main" id="{2DFBEF43-A1CD-8240-922F-E20F2AD4D2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058400" y="0"/>
            <a:ext cx="100520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451904"/>
            <a:ext cx="7346078" cy="940459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Dit is een tekstslide</a:t>
            </a:r>
            <a:endParaRPr lang="en-US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805A8817-A162-2C0E-7F64-FF66F427E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7340600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 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endParaRPr lang="nl-NL" dirty="0"/>
          </a:p>
          <a:p>
            <a:pPr lvl="1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</p:txBody>
      </p:sp>
      <p:sp>
        <p:nvSpPr>
          <p:cNvPr id="7" name="Tijdelijke aanduiding voor dianummer 4">
            <a:extLst>
              <a:ext uri="{FF2B5EF4-FFF2-40B4-BE49-F238E27FC236}">
                <a16:creationId xmlns:a16="http://schemas.microsoft.com/office/drawing/2014/main" id="{1B58210E-76BA-FB3C-82AF-C8557ED66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8662" y="10579398"/>
            <a:ext cx="112077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104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w - tekstslide - half img right">
    <p:bg>
      <p:bgPr>
        <a:solidFill>
          <a:srgbClr val="5784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0">
            <a:extLst>
              <a:ext uri="{FF2B5EF4-FFF2-40B4-BE49-F238E27FC236}">
                <a16:creationId xmlns:a16="http://schemas.microsoft.com/office/drawing/2014/main" id="{2DFBEF43-A1CD-8240-922F-E20F2AD4D2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058400" y="0"/>
            <a:ext cx="100520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451904"/>
            <a:ext cx="7346078" cy="940459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Dit is een tekstslide</a:t>
            </a:r>
            <a:endParaRPr lang="en-US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805A8817-A162-2C0E-7F64-FF66F427E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7340600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 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endParaRPr lang="nl-NL" dirty="0"/>
          </a:p>
          <a:p>
            <a:pPr lvl="1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</p:txBody>
      </p:sp>
      <p:sp>
        <p:nvSpPr>
          <p:cNvPr id="7" name="Tijdelijke aanduiding voor dianummer 4">
            <a:extLst>
              <a:ext uri="{FF2B5EF4-FFF2-40B4-BE49-F238E27FC236}">
                <a16:creationId xmlns:a16="http://schemas.microsoft.com/office/drawing/2014/main" id="{7D55CF0E-540F-160A-247B-547BDF994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8662" y="10579398"/>
            <a:ext cx="112077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4202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en - tekstslide - half img righ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0">
            <a:extLst>
              <a:ext uri="{FF2B5EF4-FFF2-40B4-BE49-F238E27FC236}">
                <a16:creationId xmlns:a16="http://schemas.microsoft.com/office/drawing/2014/main" id="{2DFBEF43-A1CD-8240-922F-E20F2AD4D2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058400" y="0"/>
            <a:ext cx="100520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451904"/>
            <a:ext cx="7346078" cy="940459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Dit is een tekstslide</a:t>
            </a:r>
            <a:endParaRPr lang="en-US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805A8817-A162-2C0E-7F64-FF66F427E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7340600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 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endParaRPr lang="nl-NL" dirty="0"/>
          </a:p>
          <a:p>
            <a:pPr lvl="1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</p:txBody>
      </p:sp>
      <p:sp>
        <p:nvSpPr>
          <p:cNvPr id="7" name="Tijdelijke aanduiding voor dianummer 4">
            <a:extLst>
              <a:ext uri="{FF2B5EF4-FFF2-40B4-BE49-F238E27FC236}">
                <a16:creationId xmlns:a16="http://schemas.microsoft.com/office/drawing/2014/main" id="{9EBB899E-610B-4B6F-DF4E-2EDEE6EDC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8662" y="10579398"/>
            <a:ext cx="112077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040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el - tekstslide - half img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0">
            <a:extLst>
              <a:ext uri="{FF2B5EF4-FFF2-40B4-BE49-F238E27FC236}">
                <a16:creationId xmlns:a16="http://schemas.microsoft.com/office/drawing/2014/main" id="{2DFBEF43-A1CD-8240-922F-E20F2AD4D2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058400" y="0"/>
            <a:ext cx="100520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451904"/>
            <a:ext cx="7346078" cy="940459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Dit is een tekstslide</a:t>
            </a:r>
            <a:endParaRPr lang="en-US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805A8817-A162-2C0E-7F64-FF66F427E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7340600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 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endParaRPr lang="nl-NL" dirty="0"/>
          </a:p>
          <a:p>
            <a:pPr lvl="1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</p:txBody>
      </p:sp>
      <p:sp>
        <p:nvSpPr>
          <p:cNvPr id="7" name="Tijdelijke aanduiding voor dianummer 4">
            <a:extLst>
              <a:ext uri="{FF2B5EF4-FFF2-40B4-BE49-F238E27FC236}">
                <a16:creationId xmlns:a16="http://schemas.microsoft.com/office/drawing/2014/main" id="{E5381A03-DCBB-0003-A80A-E33AF7477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8662" y="10579398"/>
            <a:ext cx="112077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8548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e - tekstslide - half img righ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0">
            <a:extLst>
              <a:ext uri="{FF2B5EF4-FFF2-40B4-BE49-F238E27FC236}">
                <a16:creationId xmlns:a16="http://schemas.microsoft.com/office/drawing/2014/main" id="{2DFBEF43-A1CD-8240-922F-E20F2AD4D2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058400" y="0"/>
            <a:ext cx="100520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451904"/>
            <a:ext cx="7346078" cy="940459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Dit is een tekstslide</a:t>
            </a:r>
            <a:endParaRPr lang="en-US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805A8817-A162-2C0E-7F64-FF66F427E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7340600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 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endParaRPr lang="nl-NL" dirty="0"/>
          </a:p>
          <a:p>
            <a:pPr lvl="1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</p:txBody>
      </p:sp>
      <p:sp>
        <p:nvSpPr>
          <p:cNvPr id="7" name="Tijdelijke aanduiding voor dianummer 4">
            <a:extLst>
              <a:ext uri="{FF2B5EF4-FFF2-40B4-BE49-F238E27FC236}">
                <a16:creationId xmlns:a16="http://schemas.microsoft.com/office/drawing/2014/main" id="{85A15EF6-CB8F-7676-6B29-2A1C70EA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8662" y="10579398"/>
            <a:ext cx="112077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4856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e - tekstslide - half img righ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0">
            <a:extLst>
              <a:ext uri="{FF2B5EF4-FFF2-40B4-BE49-F238E27FC236}">
                <a16:creationId xmlns:a16="http://schemas.microsoft.com/office/drawing/2014/main" id="{2DFBEF43-A1CD-8240-922F-E20F2AD4D2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058400" y="0"/>
            <a:ext cx="100520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451904"/>
            <a:ext cx="7346078" cy="940459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Dit is een tekstslide</a:t>
            </a:r>
            <a:endParaRPr lang="en-US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805A8817-A162-2C0E-7F64-FF66F427E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7340600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 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endParaRPr lang="nl-NL" dirty="0"/>
          </a:p>
          <a:p>
            <a:pPr lvl="1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</p:txBody>
      </p:sp>
      <p:sp>
        <p:nvSpPr>
          <p:cNvPr id="7" name="Tijdelijke aanduiding voor dianummer 4">
            <a:extLst>
              <a:ext uri="{FF2B5EF4-FFF2-40B4-BE49-F238E27FC236}">
                <a16:creationId xmlns:a16="http://schemas.microsoft.com/office/drawing/2014/main" id="{4A1FE75A-9089-A780-4152-25DE1B281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8662" y="10579398"/>
            <a:ext cx="112077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8055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htblauw - tekstslide - half img righ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0">
            <a:extLst>
              <a:ext uri="{FF2B5EF4-FFF2-40B4-BE49-F238E27FC236}">
                <a16:creationId xmlns:a16="http://schemas.microsoft.com/office/drawing/2014/main" id="{2DFBEF43-A1CD-8240-922F-E20F2AD4D2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058400" y="0"/>
            <a:ext cx="100520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451904"/>
            <a:ext cx="7346078" cy="940459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Dit is een tekstslide</a:t>
            </a:r>
            <a:endParaRPr lang="en-US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805A8817-A162-2C0E-7F64-FF66F427E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7340600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 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endParaRPr lang="nl-NL" dirty="0"/>
          </a:p>
          <a:p>
            <a:pPr lvl="1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</p:txBody>
      </p:sp>
      <p:sp>
        <p:nvSpPr>
          <p:cNvPr id="7" name="Tijdelijke aanduiding voor dianummer 4">
            <a:extLst>
              <a:ext uri="{FF2B5EF4-FFF2-40B4-BE49-F238E27FC236}">
                <a16:creationId xmlns:a16="http://schemas.microsoft.com/office/drawing/2014/main" id="{7E0EA075-9299-4340-AE7C-C187A1495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8662" y="10579398"/>
            <a:ext cx="112077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207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lide - full - beigegrij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697038"/>
            <a:ext cx="14699378" cy="7921625"/>
          </a:xfrm>
        </p:spPr>
        <p:txBody>
          <a:bodyPr anchor="ctr" anchorCtr="0"/>
          <a:lstStyle>
            <a:lvl1pPr algn="l">
              <a:lnSpc>
                <a:spcPct val="85000"/>
              </a:lnSpc>
              <a:defRPr sz="8800" spc="-50" baseline="0"/>
            </a:lvl1pPr>
          </a:lstStyle>
          <a:p>
            <a:r>
              <a:rPr lang="en-US" dirty="0"/>
              <a:t>“Stay hungry. Stay foolish. </a:t>
            </a:r>
            <a:br>
              <a:rPr lang="en-US" dirty="0"/>
            </a:br>
            <a:r>
              <a:rPr lang="en-US" dirty="0"/>
              <a:t>Never let go of your appetite </a:t>
            </a:r>
            <a:br>
              <a:rPr lang="en-US" dirty="0"/>
            </a:br>
            <a:r>
              <a:rPr lang="en-US" dirty="0"/>
              <a:t>to go after new ideas, </a:t>
            </a:r>
            <a:br>
              <a:rPr lang="en-US" dirty="0"/>
            </a:br>
            <a:r>
              <a:rPr lang="en-US" dirty="0"/>
              <a:t>new experiences, and </a:t>
            </a:r>
            <a:br>
              <a:rPr lang="en-US" dirty="0"/>
            </a:br>
            <a:r>
              <a:rPr lang="en-US" dirty="0"/>
              <a:t>new adventures.”</a:t>
            </a:r>
          </a:p>
        </p:txBody>
      </p:sp>
      <p:sp>
        <p:nvSpPr>
          <p:cNvPr id="6" name="Tijdelijke aanduiding voor dianummer 4">
            <a:extLst>
              <a:ext uri="{FF2B5EF4-FFF2-40B4-BE49-F238E27FC236}">
                <a16:creationId xmlns:a16="http://schemas.microsoft.com/office/drawing/2014/main" id="{A85E1E7B-10FF-8C0D-C24C-0B8789F50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2274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htgroen - tekstslide - half img r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0">
            <a:extLst>
              <a:ext uri="{FF2B5EF4-FFF2-40B4-BE49-F238E27FC236}">
                <a16:creationId xmlns:a16="http://schemas.microsoft.com/office/drawing/2014/main" id="{2DFBEF43-A1CD-8240-922F-E20F2AD4D2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058400" y="0"/>
            <a:ext cx="10052050" cy="11309350"/>
          </a:xfrm>
          <a:pattFill prst="lgCheck">
            <a:fgClr>
              <a:schemeClr val="bg2">
                <a:lumMod val="90000"/>
              </a:schemeClr>
            </a:fgClr>
            <a:bgClr>
              <a:schemeClr val="bg2">
                <a:lumMod val="75000"/>
              </a:schemeClr>
            </a:bgClr>
          </a:pattFill>
        </p:spPr>
        <p:txBody>
          <a:bodyPr lIns="360000" tIns="360000" rIns="360000" bIns="360000"/>
          <a:lstStyle>
            <a:lvl1pPr algn="ctr">
              <a:defRPr sz="1800"/>
            </a:lvl1pPr>
          </a:lstStyle>
          <a:p>
            <a:r>
              <a:rPr lang="nl-NL" sz="1800" dirty="0"/>
              <a:t>Plaats hier een afbeelding en via afbeeldingsindeling kun je de afbeelding bijsnijden en positioneren in het venster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BBD790-8E6D-D628-AFCA-0AC5969B3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3360" y="1451904"/>
            <a:ext cx="7346078" cy="940459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Dit is een tekstslide</a:t>
            </a:r>
            <a:endParaRPr lang="en-US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805A8817-A162-2C0E-7F64-FF66F427E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3090863"/>
            <a:ext cx="7340600" cy="6527800"/>
          </a:xfrm>
          <a:noFill/>
        </p:spPr>
        <p:txBody>
          <a:bodyPr/>
          <a:lstStyle>
            <a:lvl1pPr>
              <a:defRPr spc="-50" baseline="0"/>
            </a:lvl1pPr>
            <a:lvl2pPr marL="0" indent="0">
              <a:lnSpc>
                <a:spcPct val="120000"/>
              </a:lnSpc>
              <a:defRPr sz="2400"/>
            </a:lvl2pPr>
            <a:lvl3pPr marL="180975" indent="-180975">
              <a:lnSpc>
                <a:spcPct val="120000"/>
              </a:lnSpc>
              <a:buFont typeface="Arial" panose="020B0604020202020204" pitchFamily="34" charset="0"/>
              <a:buChar char="•"/>
              <a:defRPr sz="2400"/>
            </a:lvl3pPr>
            <a:lvl4pPr marL="536575" indent="-355600">
              <a:lnSpc>
                <a:spcPct val="120000"/>
              </a:lnSpc>
              <a:buFont typeface="Arial" panose="020B0604020202020204" pitchFamily="34" charset="0"/>
              <a:buChar char="–"/>
              <a:defRPr sz="2400"/>
            </a:lvl4pPr>
            <a:lvl5pPr marL="825500" indent="-285750">
              <a:buFont typeface="Arial" panose="020B0604020202020204" pitchFamily="34" charset="0"/>
              <a:buChar char="∙"/>
              <a:defRPr sz="2400"/>
            </a:lvl5pPr>
          </a:lstStyle>
          <a:p>
            <a:pPr lvl="0"/>
            <a:r>
              <a:rPr lang="nl-NL" dirty="0"/>
              <a:t>Ondertitel of inleiding </a:t>
            </a:r>
            <a:r>
              <a:rPr lang="nl-NL" dirty="0" err="1"/>
              <a:t>curabitur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tempus </a:t>
            </a:r>
            <a:r>
              <a:rPr lang="nl-NL" dirty="0" err="1"/>
              <a:t>porttitor</a:t>
            </a:r>
            <a:r>
              <a:rPr lang="nl-NL" dirty="0"/>
              <a:t>. </a:t>
            </a:r>
            <a:r>
              <a:rPr lang="nl-NL" dirty="0" err="1"/>
              <a:t>Maecenas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diam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risus</a:t>
            </a:r>
            <a:r>
              <a:rPr lang="nl-NL" dirty="0"/>
              <a:t> </a:t>
            </a:r>
            <a:r>
              <a:rPr lang="nl-NL" dirty="0" err="1"/>
              <a:t>varius</a:t>
            </a:r>
            <a:r>
              <a:rPr lang="nl-NL" dirty="0"/>
              <a:t> </a:t>
            </a:r>
            <a:r>
              <a:rPr lang="nl-NL" dirty="0" err="1"/>
              <a:t>blandit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non magna. </a:t>
            </a:r>
          </a:p>
          <a:p>
            <a:pPr lvl="0"/>
            <a:endParaRPr lang="nl-NL" dirty="0"/>
          </a:p>
          <a:p>
            <a:pPr lvl="1"/>
            <a:r>
              <a:rPr lang="nl-NL" dirty="0" err="1"/>
              <a:t>Aenean</a:t>
            </a:r>
            <a:r>
              <a:rPr lang="nl-NL" dirty="0"/>
              <a:t> </a:t>
            </a:r>
            <a:r>
              <a:rPr lang="nl-NL" dirty="0" err="1"/>
              <a:t>lacinia</a:t>
            </a:r>
            <a:r>
              <a:rPr lang="nl-NL" dirty="0"/>
              <a:t> </a:t>
            </a:r>
            <a:r>
              <a:rPr lang="nl-NL" dirty="0" err="1"/>
              <a:t>bibendum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. </a:t>
            </a:r>
            <a:r>
              <a:rPr lang="nl-NL" dirty="0" err="1"/>
              <a:t>Cras</a:t>
            </a:r>
            <a:r>
              <a:rPr lang="nl-NL" dirty="0"/>
              <a:t> </a:t>
            </a:r>
            <a:r>
              <a:rPr lang="nl-NL" dirty="0" err="1"/>
              <a:t>mattis</a:t>
            </a:r>
            <a:r>
              <a:rPr lang="nl-NL" dirty="0"/>
              <a:t>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purus</a:t>
            </a:r>
            <a:r>
              <a:rPr lang="nl-NL" dirty="0"/>
              <a:t> </a:t>
            </a:r>
            <a:r>
              <a:rPr lang="nl-NL" dirty="0" err="1"/>
              <a:t>sit</a:t>
            </a:r>
            <a:endParaRPr lang="nl-NL" dirty="0"/>
          </a:p>
          <a:p>
            <a:pPr lvl="1"/>
            <a:endParaRPr lang="nl-NL" dirty="0"/>
          </a:p>
          <a:p>
            <a:pPr lvl="2"/>
            <a:r>
              <a:rPr lang="nl-NL" dirty="0"/>
              <a:t>Opsomming</a:t>
            </a:r>
          </a:p>
          <a:p>
            <a:pPr lvl="2"/>
            <a:r>
              <a:rPr lang="nl-NL" dirty="0"/>
              <a:t>Opsomming</a:t>
            </a:r>
          </a:p>
          <a:p>
            <a:pPr lvl="3"/>
            <a:r>
              <a:rPr lang="nl-NL" dirty="0"/>
              <a:t>Opsomming</a:t>
            </a:r>
          </a:p>
          <a:p>
            <a:pPr lvl="4"/>
            <a:r>
              <a:rPr lang="nl-NL" dirty="0"/>
              <a:t>Opsomming</a:t>
            </a:r>
          </a:p>
        </p:txBody>
      </p:sp>
      <p:sp>
        <p:nvSpPr>
          <p:cNvPr id="7" name="Tijdelijke aanduiding voor dianummer 4">
            <a:extLst>
              <a:ext uri="{FF2B5EF4-FFF2-40B4-BE49-F238E27FC236}">
                <a16:creationId xmlns:a16="http://schemas.microsoft.com/office/drawing/2014/main" id="{E1EBFD73-DB44-F5C6-EDA7-911FB4EBE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8662" y="10579398"/>
            <a:ext cx="112077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462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23360" y="1451904"/>
            <a:ext cx="14699378" cy="94045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6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23360" y="3090863"/>
            <a:ext cx="14699378" cy="65278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3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nl-NL" dirty="0"/>
              <a:t>Eerste niveau</a:t>
            </a:r>
          </a:p>
          <a:p>
            <a:r>
              <a:rPr lang="nl-NL" dirty="0"/>
              <a:t>Tweede niveau</a:t>
            </a:r>
          </a:p>
          <a:p>
            <a:r>
              <a:rPr lang="nl-NL" dirty="0"/>
              <a:t>Derde niveau</a:t>
            </a:r>
          </a:p>
          <a:p>
            <a:r>
              <a:rPr lang="nl-NL" dirty="0"/>
              <a:t>Vierde niveau</a:t>
            </a:r>
          </a:p>
          <a:p>
            <a:r>
              <a:rPr lang="nl-NL" dirty="0"/>
              <a:t>Vijfde niveau</a:t>
            </a:r>
          </a:p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268663" y="10576153"/>
            <a:ext cx="50800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van de </a:t>
            </a:r>
            <a:r>
              <a:rPr lang="en-US" dirty="0" err="1"/>
              <a:t>presentatie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145030" y="10586114"/>
            <a:ext cx="1123633" cy="16377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D0A40949-5067-477F-8956-6CD2FDDD201A}" type="datetime1">
              <a:rPr lang="nl-NL" smtClean="0"/>
              <a:pPr/>
              <a:t>1-10-2024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7947006" y="10566650"/>
            <a:ext cx="1145857" cy="23336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6" r:id="rId3"/>
    <p:sldLayoutId id="2147483676" r:id="rId4"/>
    <p:sldLayoutId id="2147483680" r:id="rId5"/>
    <p:sldLayoutId id="2147483684" r:id="rId6"/>
    <p:sldLayoutId id="2147483681" r:id="rId7"/>
    <p:sldLayoutId id="2147483685" r:id="rId8"/>
    <p:sldLayoutId id="2147483679" r:id="rId9"/>
    <p:sldLayoutId id="2147483682" r:id="rId10"/>
    <p:sldLayoutId id="2147483683" r:id="rId11"/>
    <p:sldLayoutId id="2147483677" r:id="rId12"/>
    <p:sldLayoutId id="2147483663" r:id="rId13"/>
    <p:sldLayoutId id="2147483751" r:id="rId14"/>
    <p:sldLayoutId id="2147483743" r:id="rId15"/>
    <p:sldLayoutId id="2147483742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664" r:id="rId24"/>
    <p:sldLayoutId id="2147483687" r:id="rId25"/>
    <p:sldLayoutId id="2147483694" r:id="rId26"/>
    <p:sldLayoutId id="2147483689" r:id="rId27"/>
    <p:sldLayoutId id="2147483688" r:id="rId28"/>
    <p:sldLayoutId id="2147483690" r:id="rId29"/>
    <p:sldLayoutId id="2147483691" r:id="rId30"/>
    <p:sldLayoutId id="2147483692" r:id="rId31"/>
    <p:sldLayoutId id="2147483693" r:id="rId32"/>
    <p:sldLayoutId id="2147483674" r:id="rId33"/>
    <p:sldLayoutId id="2147483696" r:id="rId34"/>
    <p:sldLayoutId id="2147483695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34" r:id="rId42"/>
    <p:sldLayoutId id="2147483675" r:id="rId43"/>
    <p:sldLayoutId id="2147483735" r:id="rId44"/>
    <p:sldLayoutId id="2147483736" r:id="rId45"/>
    <p:sldLayoutId id="2147483737" r:id="rId46"/>
    <p:sldLayoutId id="2147483738" r:id="rId47"/>
    <p:sldLayoutId id="2147483740" r:id="rId48"/>
    <p:sldLayoutId id="2147483739" r:id="rId49"/>
    <p:sldLayoutId id="2147483741" r:id="rId50"/>
    <p:sldLayoutId id="2147483665" r:id="rId51"/>
    <p:sldLayoutId id="2147483667" r:id="rId52"/>
    <p:sldLayoutId id="2147483703" r:id="rId53"/>
    <p:sldLayoutId id="2147483704" r:id="rId54"/>
    <p:sldLayoutId id="2147483705" r:id="rId55"/>
    <p:sldLayoutId id="2147483706" r:id="rId56"/>
    <p:sldLayoutId id="2147483707" r:id="rId57"/>
    <p:sldLayoutId id="2147483708" r:id="rId58"/>
    <p:sldLayoutId id="2147483709" r:id="rId59"/>
    <p:sldLayoutId id="2147483669" r:id="rId60"/>
    <p:sldLayoutId id="2147483710" r:id="rId61"/>
    <p:sldLayoutId id="2147483711" r:id="rId62"/>
    <p:sldLayoutId id="2147483712" r:id="rId63"/>
    <p:sldLayoutId id="2147483713" r:id="rId64"/>
    <p:sldLayoutId id="2147483714" r:id="rId65"/>
    <p:sldLayoutId id="2147483715" r:id="rId66"/>
    <p:sldLayoutId id="2147483716" r:id="rId67"/>
    <p:sldLayoutId id="2147483717" r:id="rId68"/>
    <p:sldLayoutId id="2147483668" r:id="rId69"/>
    <p:sldLayoutId id="2147483673" r:id="rId70"/>
    <p:sldLayoutId id="2147483678" r:id="rId71"/>
    <p:sldLayoutId id="2147483718" r:id="rId72"/>
    <p:sldLayoutId id="2147483670" r:id="rId73"/>
    <p:sldLayoutId id="2147483719" r:id="rId74"/>
    <p:sldLayoutId id="2147483720" r:id="rId75"/>
    <p:sldLayoutId id="2147483721" r:id="rId76"/>
    <p:sldLayoutId id="2147483722" r:id="rId77"/>
    <p:sldLayoutId id="2147483723" r:id="rId78"/>
    <p:sldLayoutId id="2147483724" r:id="rId79"/>
    <p:sldLayoutId id="2147483725" r:id="rId80"/>
    <p:sldLayoutId id="2147483671" r:id="rId81"/>
    <p:sldLayoutId id="2147483726" r:id="rId82"/>
    <p:sldLayoutId id="2147483672" r:id="rId83"/>
    <p:sldLayoutId id="2147483727" r:id="rId84"/>
    <p:sldLayoutId id="2147483728" r:id="rId85"/>
    <p:sldLayoutId id="2147483729" r:id="rId86"/>
    <p:sldLayoutId id="2147483730" r:id="rId87"/>
    <p:sldLayoutId id="2147483732" r:id="rId88"/>
    <p:sldLayoutId id="2147483731" r:id="rId89"/>
    <p:sldLayoutId id="2147483733" r:id="rId90"/>
  </p:sldLayoutIdLst>
  <p:hf hdr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62" userDrawn="1">
          <p15:clr>
            <a:srgbClr val="F26B43"/>
          </p15:clr>
        </p15:guide>
        <p15:guide id="2" pos="6332" userDrawn="1">
          <p15:clr>
            <a:srgbClr val="F26B43"/>
          </p15:clr>
        </p15:guide>
        <p15:guide id="3" pos="5965" userDrawn="1">
          <p15:clr>
            <a:srgbClr val="F26B43"/>
          </p15:clr>
        </p15:guide>
        <p15:guide id="4" pos="4189" userDrawn="1">
          <p15:clr>
            <a:srgbClr val="F26B43"/>
          </p15:clr>
        </p15:guide>
        <p15:guide id="5" pos="1341" userDrawn="1">
          <p15:clr>
            <a:srgbClr val="F26B43"/>
          </p15:clr>
        </p15:guide>
        <p15:guide id="6" pos="629" userDrawn="1">
          <p15:clr>
            <a:srgbClr val="F26B43"/>
          </p15:clr>
        </p15:guide>
        <p15:guide id="7" pos="8464" userDrawn="1">
          <p15:clr>
            <a:srgbClr val="F26B43"/>
          </p15:clr>
        </p15:guide>
        <p15:guide id="8" pos="10597" userDrawn="1">
          <p15:clr>
            <a:srgbClr val="F26B43"/>
          </p15:clr>
        </p15:guide>
        <p15:guide id="9" pos="12027" userDrawn="1">
          <p15:clr>
            <a:srgbClr val="F26B43"/>
          </p15:clr>
        </p15:guide>
        <p15:guide id="10" pos="11669" userDrawn="1">
          <p15:clr>
            <a:srgbClr val="5ACBF0"/>
          </p15:clr>
        </p15:guide>
        <p15:guide id="11" pos="11309" userDrawn="1">
          <p15:clr>
            <a:srgbClr val="5ACBF0"/>
          </p15:clr>
        </p15:guide>
        <p15:guide id="12" pos="10960" userDrawn="1">
          <p15:clr>
            <a:srgbClr val="5ACBF0"/>
          </p15:clr>
        </p15:guide>
        <p15:guide id="13" pos="10245" userDrawn="1">
          <p15:clr>
            <a:srgbClr val="5ACBF0"/>
          </p15:clr>
        </p15:guide>
        <p15:guide id="14" pos="9891" userDrawn="1">
          <p15:clr>
            <a:srgbClr val="5ACBF0"/>
          </p15:clr>
        </p15:guide>
        <p15:guide id="15" pos="9533" userDrawn="1">
          <p15:clr>
            <a:srgbClr val="5ACBF0"/>
          </p15:clr>
        </p15:guide>
        <p15:guide id="16" pos="9176" userDrawn="1">
          <p15:clr>
            <a:srgbClr val="5ACBF0"/>
          </p15:clr>
        </p15:guide>
        <p15:guide id="17" pos="8819" userDrawn="1">
          <p15:clr>
            <a:srgbClr val="5ACBF0"/>
          </p15:clr>
        </p15:guide>
        <p15:guide id="18" pos="8112" userDrawn="1">
          <p15:clr>
            <a:srgbClr val="5ACBF0"/>
          </p15:clr>
        </p15:guide>
        <p15:guide id="19" pos="7752" userDrawn="1">
          <p15:clr>
            <a:srgbClr val="5ACBF0"/>
          </p15:clr>
        </p15:guide>
        <p15:guide id="20" pos="7397" userDrawn="1">
          <p15:clr>
            <a:srgbClr val="5ACBF0"/>
          </p15:clr>
        </p15:guide>
        <p15:guide id="21" pos="7043" userDrawn="1">
          <p15:clr>
            <a:srgbClr val="5ACBF0"/>
          </p15:clr>
        </p15:guide>
        <p15:guide id="22" pos="6683" userDrawn="1">
          <p15:clr>
            <a:srgbClr val="5ACBF0"/>
          </p15:clr>
        </p15:guide>
        <p15:guide id="23" pos="5616" userDrawn="1">
          <p15:clr>
            <a:srgbClr val="5ACBF0"/>
          </p15:clr>
        </p15:guide>
        <p15:guide id="24" pos="5259" userDrawn="1">
          <p15:clr>
            <a:srgbClr val="5ACBF0"/>
          </p15:clr>
        </p15:guide>
        <p15:guide id="25" pos="4904" userDrawn="1">
          <p15:clr>
            <a:srgbClr val="5ACBF0"/>
          </p15:clr>
        </p15:guide>
        <p15:guide id="26" pos="4549" userDrawn="1">
          <p15:clr>
            <a:srgbClr val="5ACBF0"/>
          </p15:clr>
        </p15:guide>
        <p15:guide id="27" pos="3843" userDrawn="1">
          <p15:clr>
            <a:srgbClr val="5ACBF0"/>
          </p15:clr>
        </p15:guide>
        <p15:guide id="28" pos="3477" userDrawn="1">
          <p15:clr>
            <a:srgbClr val="5ACBF0"/>
          </p15:clr>
        </p15:guide>
        <p15:guide id="29" pos="3123" userDrawn="1">
          <p15:clr>
            <a:srgbClr val="5ACBF0"/>
          </p15:clr>
        </p15:guide>
        <p15:guide id="30" pos="2765" userDrawn="1">
          <p15:clr>
            <a:srgbClr val="5ACBF0"/>
          </p15:clr>
        </p15:guide>
        <p15:guide id="31" pos="2408" userDrawn="1">
          <p15:clr>
            <a:srgbClr val="5ACBF0"/>
          </p15:clr>
        </p15:guide>
        <p15:guide id="32" pos="2056" userDrawn="1">
          <p15:clr>
            <a:srgbClr val="5ACBF0"/>
          </p15:clr>
        </p15:guide>
        <p15:guide id="33" pos="1699" userDrawn="1">
          <p15:clr>
            <a:srgbClr val="5ACBF0"/>
          </p15:clr>
        </p15:guide>
        <p15:guide id="34" pos="984" userDrawn="1">
          <p15:clr>
            <a:srgbClr val="5ACBF0"/>
          </p15:clr>
        </p15:guide>
        <p15:guide id="35" orient="horz" pos="2973" userDrawn="1">
          <p15:clr>
            <a:srgbClr val="F26B43"/>
          </p15:clr>
        </p15:guide>
        <p15:guide id="36" orient="horz" pos="2376" userDrawn="1">
          <p15:clr>
            <a:srgbClr val="F26B43"/>
          </p15:clr>
        </p15:guide>
        <p15:guide id="37" orient="horz" pos="1947" userDrawn="1">
          <p15:clr>
            <a:srgbClr val="F26B43"/>
          </p15:clr>
        </p15:guide>
        <p15:guide id="38" orient="horz" pos="1507" userDrawn="1">
          <p15:clr>
            <a:srgbClr val="F26B43"/>
          </p15:clr>
        </p15:guide>
        <p15:guide id="39" orient="horz" pos="1069" userDrawn="1">
          <p15:clr>
            <a:srgbClr val="F26B43"/>
          </p15:clr>
        </p15:guide>
        <p15:guide id="40" orient="horz" pos="907" userDrawn="1">
          <p15:clr>
            <a:srgbClr val="F26B43"/>
          </p15:clr>
        </p15:guide>
        <p15:guide id="41" orient="horz" pos="637" userDrawn="1">
          <p15:clr>
            <a:srgbClr val="F26B43"/>
          </p15:clr>
        </p15:guide>
        <p15:guide id="42" orient="horz" pos="501" userDrawn="1">
          <p15:clr>
            <a:srgbClr val="F26B43"/>
          </p15:clr>
        </p15:guide>
        <p15:guide id="43" orient="horz" pos="4165" userDrawn="1">
          <p15:clr>
            <a:srgbClr val="F26B43"/>
          </p15:clr>
        </p15:guide>
        <p15:guide id="44" orient="horz" pos="4757" userDrawn="1">
          <p15:clr>
            <a:srgbClr val="F26B43"/>
          </p15:clr>
        </p15:guide>
        <p15:guide id="45" orient="horz" pos="5184" userDrawn="1">
          <p15:clr>
            <a:srgbClr val="F26B43"/>
          </p15:clr>
        </p15:guide>
        <p15:guide id="46" orient="horz" pos="5627" userDrawn="1">
          <p15:clr>
            <a:srgbClr val="F26B43"/>
          </p15:clr>
        </p15:guide>
        <p15:guide id="47" orient="horz" pos="6059" userDrawn="1">
          <p15:clr>
            <a:srgbClr val="F26B43"/>
          </p15:clr>
        </p15:guide>
        <p15:guide id="48" orient="horz" pos="6493" userDrawn="1">
          <p15:clr>
            <a:srgbClr val="F26B43"/>
          </p15:clr>
        </p15:guide>
        <p15:guide id="49" orient="horz" pos="6659" userDrawn="1">
          <p15:clr>
            <a:srgbClr val="F26B43"/>
          </p15:clr>
        </p15:guide>
        <p15:guide id="50" orient="horz" pos="6730" userDrawn="1">
          <p15:clr>
            <a:srgbClr val="547EBF"/>
          </p15:clr>
        </p15:guide>
        <p15:guide id="51" orient="horz" pos="679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1DA2A1DA-1370-DA50-E442-AAD1C23DBF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36600" y="0"/>
            <a:ext cx="6673850" cy="1130935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4040509-36B9-F229-4CCC-FA88E662E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941" y="3673475"/>
            <a:ext cx="11315357" cy="4556125"/>
          </a:xfrm>
        </p:spPr>
        <p:txBody>
          <a:bodyPr/>
          <a:lstStyle/>
          <a:p>
            <a:r>
              <a:rPr lang="en-US" dirty="0" err="1"/>
              <a:t>Klimaatmaatregelen</a:t>
            </a:r>
            <a:r>
              <a:rPr lang="en-US" dirty="0"/>
              <a:t> </a:t>
            </a:r>
            <a:r>
              <a:rPr lang="en-US" dirty="0" err="1"/>
              <a:t>Euvelgunne</a:t>
            </a:r>
            <a:endParaRPr lang="en-US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4B31B156-6116-5245-EB07-1B1EB07037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0600" y="8932864"/>
            <a:ext cx="11315700" cy="1379656"/>
          </a:xfrm>
        </p:spPr>
        <p:txBody>
          <a:bodyPr/>
          <a:lstStyle/>
          <a:p>
            <a:r>
              <a:rPr lang="en-US" dirty="0"/>
              <a:t>Lessons learned</a:t>
            </a:r>
          </a:p>
          <a:p>
            <a:r>
              <a:rPr lang="en-US" dirty="0" err="1"/>
              <a:t>Spreker</a:t>
            </a:r>
            <a:r>
              <a:rPr lang="en-US" dirty="0"/>
              <a:t>: Allard Hans Roest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48FC0BE1-D9C2-85CD-1C21-9474B87179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Kenniscentrum</a:t>
            </a:r>
            <a:endParaRPr lang="en-US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6AD28D0-7CDE-95E1-E62C-B210A24DBC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NoorderRuimte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A5FB8A9-5AF6-2146-2083-9495EE3AE1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2" descr="Afbeeldingsresultaat voor zuiderdiep groningen">
            <a:extLst>
              <a:ext uri="{FF2B5EF4-FFF2-40B4-BE49-F238E27FC236}">
                <a16:creationId xmlns:a16="http://schemas.microsoft.com/office/drawing/2014/main" id="{5705F9C7-DB57-800E-1401-22AB28D42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2" r="37409"/>
          <a:stretch/>
        </p:blipFill>
        <p:spPr bwMode="auto">
          <a:xfrm>
            <a:off x="13148394" y="-94648"/>
            <a:ext cx="7218372" cy="11581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41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1BA57-7B47-3C9A-829A-58259291B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F20182-2922-1191-4A9C-5ED9F344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6" y="1451904"/>
            <a:ext cx="12529392" cy="1178435"/>
          </a:xfrm>
        </p:spPr>
        <p:txBody>
          <a:bodyPr/>
          <a:lstStyle/>
          <a:p>
            <a:r>
              <a:rPr lang="en-US" dirty="0" err="1"/>
              <a:t>Euvelgunne</a:t>
            </a:r>
            <a:r>
              <a:rPr lang="en-US" dirty="0"/>
              <a:t> in </a:t>
            </a:r>
            <a:r>
              <a:rPr lang="en-US" dirty="0" err="1"/>
              <a:t>cijfers</a:t>
            </a:r>
            <a:endParaRPr lang="en-US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EC5FFBA-E96D-0E19-EF73-CD92DE7028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65873" y="1576057"/>
            <a:ext cx="5119687" cy="8157235"/>
          </a:xfrm>
        </p:spPr>
        <p:txBody>
          <a:bodyPr/>
          <a:lstStyle/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4000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BD49B8-78C9-C742-474D-67E1D3477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jdelijke aanduiding voor tekst 5">
            <a:extLst>
              <a:ext uri="{FF2B5EF4-FFF2-40B4-BE49-F238E27FC236}">
                <a16:creationId xmlns:a16="http://schemas.microsoft.com/office/drawing/2014/main" id="{4F83B215-2FF1-7BA1-A1CB-12893EE1EE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3058" y="2630339"/>
            <a:ext cx="10619680" cy="3888432"/>
          </a:xfrm>
        </p:spPr>
        <p:txBody>
          <a:bodyPr/>
          <a:lstStyle/>
          <a:p>
            <a:pPr marL="342900" lvl="1" indent="-342900">
              <a:buFontTx/>
              <a:buChar char="-"/>
            </a:pPr>
            <a:endParaRPr lang="en-US" sz="1500" dirty="0"/>
          </a:p>
          <a:p>
            <a:pPr marL="342900" lvl="1" indent="-342900">
              <a:buFontTx/>
              <a:buChar char="-"/>
            </a:pPr>
            <a:endParaRPr lang="en-US" sz="100" dirty="0"/>
          </a:p>
          <a:p>
            <a:endParaRPr lang="en-US" sz="1600" dirty="0"/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9AB5EF24-7587-7BB6-7817-1BB41BCAD23D}"/>
              </a:ext>
            </a:extLst>
          </p:cNvPr>
          <p:cNvSpPr txBox="1">
            <a:spLocks/>
          </p:cNvSpPr>
          <p:nvPr/>
        </p:nvSpPr>
        <p:spPr>
          <a:xfrm>
            <a:off x="14118273" y="1728457"/>
            <a:ext cx="5119687" cy="815723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eaLnBrk="1" hangingPunct="1">
              <a:defRPr sz="3300" b="0" i="0" spc="-5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0" indent="0" eaLnBrk="1" hangingPunct="1">
              <a:lnSpc>
                <a:spcPct val="120000"/>
              </a:lnSpc>
              <a:defRPr sz="2400">
                <a:latin typeface="+mn-lt"/>
                <a:ea typeface="+mn-ea"/>
                <a:cs typeface="+mn-cs"/>
              </a:defRPr>
            </a:lvl2pPr>
            <a:lvl3pPr marL="180975" indent="-180975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 sz="2400">
                <a:latin typeface="+mn-lt"/>
                <a:ea typeface="+mn-ea"/>
                <a:cs typeface="+mn-cs"/>
              </a:defRPr>
            </a:lvl3pPr>
            <a:lvl4pPr marL="536575" indent="-355600" eaLnBrk="1" hangingPunct="1">
              <a:lnSpc>
                <a:spcPct val="120000"/>
              </a:lnSpc>
              <a:buFont typeface="Arial" panose="020B0604020202020204" pitchFamily="34" charset="0"/>
              <a:buChar char="–"/>
              <a:defRPr sz="2400">
                <a:latin typeface="+mn-lt"/>
                <a:ea typeface="+mn-ea"/>
                <a:cs typeface="+mn-cs"/>
              </a:defRPr>
            </a:lvl4pPr>
            <a:lvl5pPr marL="825500" indent="-285750" eaLnBrk="1" hangingPunct="1">
              <a:buFont typeface="Arial" panose="020B0604020202020204" pitchFamily="34" charset="0"/>
              <a:buChar char="∙"/>
              <a:defRPr sz="240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Tx/>
              <a:buChar char="-"/>
            </a:pPr>
            <a:r>
              <a:rPr lang="nl-NL" sz="2800" dirty="0"/>
              <a:t>In het kort:</a:t>
            </a:r>
          </a:p>
          <a:p>
            <a:pPr marL="457200" lvl="1" indent="-457200">
              <a:buFontTx/>
              <a:buChar char="-"/>
            </a:pPr>
            <a:r>
              <a:rPr lang="nl-NL" dirty="0"/>
              <a:t>Experimenten met nieuwe beleidsinstrumenten</a:t>
            </a:r>
          </a:p>
          <a:p>
            <a:pPr marL="457200" lvl="1" indent="-457200">
              <a:buFontTx/>
              <a:buChar char="-"/>
            </a:pPr>
            <a:r>
              <a:rPr lang="nl-NL" dirty="0"/>
              <a:t>Klimaatadaptatie als een must bij stedelijke ontwikkelingen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endParaRPr lang="en-US" sz="2800" dirty="0"/>
          </a:p>
          <a:p>
            <a:endParaRPr lang="en-US" sz="1900" dirty="0"/>
          </a:p>
          <a:p>
            <a:pPr marL="457200" lvl="1" indent="-457200">
              <a:buFontTx/>
              <a:buChar char="-"/>
            </a:pPr>
            <a:endParaRPr lang="en-US" sz="1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4000" dirty="0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624B365D-17BA-89FD-1453-503ACA1D9D24}"/>
              </a:ext>
            </a:extLst>
          </p:cNvPr>
          <p:cNvSpPr txBox="1">
            <a:spLocks/>
          </p:cNvSpPr>
          <p:nvPr/>
        </p:nvSpPr>
        <p:spPr>
          <a:xfrm>
            <a:off x="474986" y="2630339"/>
            <a:ext cx="12241360" cy="818242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eaLnBrk="1" hangingPunct="1">
              <a:defRPr sz="3300" b="0" i="0" spc="-5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0" indent="0" eaLnBrk="1" hangingPunct="1">
              <a:lnSpc>
                <a:spcPct val="120000"/>
              </a:lnSpc>
              <a:defRPr sz="2400">
                <a:latin typeface="+mn-lt"/>
                <a:ea typeface="+mn-ea"/>
                <a:cs typeface="+mn-cs"/>
              </a:defRPr>
            </a:lvl2pPr>
            <a:lvl3pPr marL="180975" indent="-180975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 sz="2400">
                <a:latin typeface="+mn-lt"/>
                <a:ea typeface="+mn-ea"/>
                <a:cs typeface="+mn-cs"/>
              </a:defRPr>
            </a:lvl3pPr>
            <a:lvl4pPr marL="536575" indent="-355600" eaLnBrk="1" hangingPunct="1">
              <a:lnSpc>
                <a:spcPct val="120000"/>
              </a:lnSpc>
              <a:buFont typeface="Arial" panose="020B0604020202020204" pitchFamily="34" charset="0"/>
              <a:buChar char="–"/>
              <a:defRPr sz="2400">
                <a:latin typeface="+mn-lt"/>
                <a:ea typeface="+mn-ea"/>
                <a:cs typeface="+mn-cs"/>
              </a:defRPr>
            </a:lvl4pPr>
            <a:lvl5pPr marL="825500" indent="-285750" eaLnBrk="1" hangingPunct="1">
              <a:buFont typeface="Arial" panose="020B0604020202020204" pitchFamily="34" charset="0"/>
              <a:buChar char="∙"/>
              <a:defRPr sz="240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Tx/>
              <a:buChar char="-"/>
            </a:pPr>
            <a:r>
              <a:rPr lang="nl-NL" sz="3600" dirty="0"/>
              <a:t>64 hectare </a:t>
            </a:r>
          </a:p>
          <a:p>
            <a:pPr marL="638175" lvl="2" indent="-457200">
              <a:buFontTx/>
              <a:buChar char="-"/>
            </a:pPr>
            <a:r>
              <a:rPr lang="nl-NL" sz="3200" dirty="0"/>
              <a:t>60 – 80 % van het oppervlak op de bedrijventerreinen verhard</a:t>
            </a:r>
          </a:p>
          <a:p>
            <a:pPr marL="638175" lvl="2" indent="-457200">
              <a:buFontTx/>
              <a:buChar char="-"/>
            </a:pPr>
            <a:r>
              <a:rPr lang="nl-NL" sz="3200" dirty="0"/>
              <a:t>75 – 82 % van het oppervlak in particulier bezit is</a:t>
            </a:r>
          </a:p>
          <a:p>
            <a:pPr marL="638175" lvl="2" indent="-457200">
              <a:buFontTx/>
              <a:buChar char="-"/>
            </a:pPr>
            <a:r>
              <a:rPr lang="en-US" sz="3200" dirty="0"/>
              <a:t>120 </a:t>
            </a:r>
            <a:r>
              <a:rPr lang="en-US" sz="3200" dirty="0" err="1"/>
              <a:t>bedrijven</a:t>
            </a:r>
            <a:endParaRPr lang="en-US" sz="3200" dirty="0"/>
          </a:p>
          <a:p>
            <a:pPr marL="993775" lvl="3" indent="-457200">
              <a:buFontTx/>
              <a:buChar char="-"/>
            </a:pPr>
            <a:r>
              <a:rPr lang="en-US" sz="3200" dirty="0" err="1"/>
              <a:t>Veel</a:t>
            </a:r>
            <a:r>
              <a:rPr lang="en-US" sz="3200" dirty="0"/>
              <a:t> MKB en </a:t>
            </a:r>
            <a:r>
              <a:rPr lang="en-US" sz="3200" dirty="0" err="1"/>
              <a:t>maakindustrie</a:t>
            </a:r>
            <a:endParaRPr lang="en-US" sz="3200" dirty="0"/>
          </a:p>
          <a:p>
            <a:pPr lvl="3" indent="0">
              <a:buNone/>
            </a:pPr>
            <a:endParaRPr lang="en-US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48BF9D-8335-A2C5-610E-8AB90739DD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124"/>
          <a:stretch/>
        </p:blipFill>
        <p:spPr>
          <a:xfrm>
            <a:off x="4075386" y="7810692"/>
            <a:ext cx="5388278" cy="30995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633D00-B010-D967-D5D2-747870129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08"/>
          <a:stretch/>
        </p:blipFill>
        <p:spPr>
          <a:xfrm>
            <a:off x="6907479" y="7809847"/>
            <a:ext cx="2595277" cy="3099598"/>
          </a:xfrm>
          <a:prstGeom prst="rect">
            <a:avLst/>
          </a:prstGeom>
        </p:spPr>
      </p:pic>
      <p:pic>
        <p:nvPicPr>
          <p:cNvPr id="13" name="Picture 12" descr="A map of a city&#10;&#10;Description automatically generated">
            <a:extLst>
              <a:ext uri="{FF2B5EF4-FFF2-40B4-BE49-F238E27FC236}">
                <a16:creationId xmlns:a16="http://schemas.microsoft.com/office/drawing/2014/main" id="{D8B83A0E-6C6A-F528-7C09-48310350E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425" y="5438651"/>
            <a:ext cx="7518844" cy="4793894"/>
          </a:xfrm>
          <a:prstGeom prst="rect">
            <a:avLst/>
          </a:prstGeom>
        </p:spPr>
      </p:pic>
      <p:pic>
        <p:nvPicPr>
          <p:cNvPr id="16" name="Picture 15" descr="A satellite image of a city&#10;&#10;Description automatically generated">
            <a:extLst>
              <a:ext uri="{FF2B5EF4-FFF2-40B4-BE49-F238E27FC236}">
                <a16:creationId xmlns:a16="http://schemas.microsoft.com/office/drawing/2014/main" id="{D802E8BD-ADC1-709F-FAF6-182508272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425" y="277804"/>
            <a:ext cx="7501675" cy="53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2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6B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C1BA57-7B47-3C9A-829A-58259291B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F20182-2922-1191-4A9C-5ED9F344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360" y="1451904"/>
            <a:ext cx="12897242" cy="940459"/>
          </a:xfrm>
        </p:spPr>
        <p:txBody>
          <a:bodyPr wrap="square">
            <a:normAutofit/>
          </a:bodyPr>
          <a:lstStyle/>
          <a:p>
            <a:r>
              <a:rPr lang="en-US" dirty="0"/>
              <a:t>De </a:t>
            </a:r>
            <a:r>
              <a:rPr lang="en-US" dirty="0" err="1"/>
              <a:t>ligging</a:t>
            </a:r>
            <a:r>
              <a:rPr lang="en-US" dirty="0"/>
              <a:t> van </a:t>
            </a:r>
            <a:r>
              <a:rPr lang="en-US" dirty="0" err="1"/>
              <a:t>Euvelgunne</a:t>
            </a:r>
            <a:endParaRPr lang="en-US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BD49B8-78C9-C742-474D-67E1D3477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8662" y="10579398"/>
            <a:ext cx="1120775" cy="233362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9" name="Content Placeholder 4" descr="A picture containing outdoor, tree, grass, aerial photography&#10;&#10;Description automatically generated">
            <a:extLst>
              <a:ext uri="{FF2B5EF4-FFF2-40B4-BE49-F238E27FC236}">
                <a16:creationId xmlns:a16="http://schemas.microsoft.com/office/drawing/2014/main" id="{09DA9E02-8FDE-63EA-5435-A57219D3D0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6472" y="2355786"/>
            <a:ext cx="7608506" cy="8411457"/>
          </a:xfrm>
          <a:prstGeom prst="rect">
            <a:avLst/>
          </a:prstGeom>
        </p:spPr>
      </p:pic>
      <p:pic>
        <p:nvPicPr>
          <p:cNvPr id="11" name="Picture 2" descr="Groningen stad aan de Hunze | Gemeente Groningen">
            <a:extLst>
              <a:ext uri="{FF2B5EF4-FFF2-40B4-BE49-F238E27FC236}">
                <a16:creationId xmlns:a16="http://schemas.microsoft.com/office/drawing/2014/main" id="{143E6C20-CEE9-F7F4-C145-22F1DFAB6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39" t="25063" r="31549" b="20492"/>
          <a:stretch/>
        </p:blipFill>
        <p:spPr bwMode="auto">
          <a:xfrm>
            <a:off x="0" y="2414314"/>
            <a:ext cx="9166285" cy="839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92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6B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C1BA57-7B47-3C9A-829A-58259291B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F20182-2922-1191-4A9C-5ED9F344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360" y="1451904"/>
            <a:ext cx="12897242" cy="940459"/>
          </a:xfrm>
        </p:spPr>
        <p:txBody>
          <a:bodyPr wrap="square">
            <a:normAutofit/>
          </a:bodyPr>
          <a:lstStyle/>
          <a:p>
            <a:r>
              <a:rPr lang="en-US" dirty="0"/>
              <a:t>De </a:t>
            </a:r>
            <a:r>
              <a:rPr lang="en-US" dirty="0" err="1"/>
              <a:t>achtergrond</a:t>
            </a:r>
            <a:r>
              <a:rPr lang="en-US" dirty="0"/>
              <a:t> van het project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BD49B8-78C9-C742-474D-67E1D3477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8662" y="10579398"/>
            <a:ext cx="1120775" cy="233362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C01617-1088-B641-1076-28DAEE6C9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satellite image of a city&#10;&#10;Description automatically generated">
            <a:extLst>
              <a:ext uri="{FF2B5EF4-FFF2-40B4-BE49-F238E27FC236}">
                <a16:creationId xmlns:a16="http://schemas.microsoft.com/office/drawing/2014/main" id="{E00C0C86-D2C7-5C3B-6246-B6527BBFA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026" y="2971471"/>
            <a:ext cx="9568712" cy="6766583"/>
          </a:xfrm>
          <a:prstGeom prst="rect">
            <a:avLst/>
          </a:prstGeom>
        </p:spPr>
      </p:pic>
      <p:pic>
        <p:nvPicPr>
          <p:cNvPr id="8" name="Picture 2" descr="Riolering in Euvelgunne - Regio Groningen-Assen">
            <a:extLst>
              <a:ext uri="{FF2B5EF4-FFF2-40B4-BE49-F238E27FC236}">
                <a16:creationId xmlns:a16="http://schemas.microsoft.com/office/drawing/2014/main" id="{67778664-4BCF-7833-D46D-DC2DA3533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70" y="2906664"/>
            <a:ext cx="8941384" cy="67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799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1BA57-7B47-3C9A-829A-58259291B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iolering in Euvelgunne - Regio Groningen-Assen">
            <a:extLst>
              <a:ext uri="{FF2B5EF4-FFF2-40B4-BE49-F238E27FC236}">
                <a16:creationId xmlns:a16="http://schemas.microsoft.com/office/drawing/2014/main" id="{6680745E-CD01-446E-61C6-B65F22C61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9" r="20530" b="1"/>
          <a:stretch/>
        </p:blipFill>
        <p:spPr bwMode="auto">
          <a:xfrm>
            <a:off x="10058400" y="10"/>
            <a:ext cx="10052050" cy="1130934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F20182-2922-1191-4A9C-5ED9F344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360" y="1451904"/>
            <a:ext cx="7346078" cy="940459"/>
          </a:xfrm>
        </p:spPr>
        <p:txBody>
          <a:bodyPr wrap="square">
            <a:normAutofit/>
          </a:bodyPr>
          <a:lstStyle/>
          <a:p>
            <a:r>
              <a:rPr lang="en-US" dirty="0" err="1"/>
              <a:t>Projectdoelen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6334E0-9654-8E8E-B4F4-925CBC4D3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28838" y="3090863"/>
            <a:ext cx="7340600" cy="6527800"/>
          </a:xfrm>
        </p:spPr>
        <p:txBody>
          <a:bodyPr wrap="square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2300"/>
              <a:t>Twee projecten, één doel</a:t>
            </a:r>
            <a:br>
              <a:rPr lang="nl-NL" sz="2300"/>
            </a:br>
            <a:endParaRPr lang="nl-NL" sz="2300"/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sz="2300"/>
              <a:t>Klimaatregelen </a:t>
            </a:r>
            <a:r>
              <a:rPr lang="nl-NL" sz="2300" err="1"/>
              <a:t>Euvelgunne</a:t>
            </a:r>
            <a:endParaRPr lang="nl-NL" sz="2300"/>
          </a:p>
          <a:p>
            <a:pPr marL="993775" lvl="3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sz="2300">
                <a:solidFill>
                  <a:schemeClr val="tx1"/>
                </a:solidFill>
              </a:rPr>
              <a:t>Afkoppelen bedrijfspanden gemengd riool</a:t>
            </a:r>
          </a:p>
          <a:p>
            <a:pPr marL="993775" lvl="3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sz="2300">
                <a:solidFill>
                  <a:schemeClr val="tx1"/>
                </a:solidFill>
              </a:rPr>
              <a:t>Afvoeren overtollig regenwater naar Hunzeloop</a:t>
            </a:r>
          </a:p>
          <a:p>
            <a:pPr marL="993775" lvl="3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endParaRPr lang="nl-NL" sz="230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endParaRPr lang="en-GB" sz="2300">
              <a:solidFill>
                <a:schemeClr val="tx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sz="2300"/>
              <a:t>Het slimme riool</a:t>
            </a:r>
          </a:p>
          <a:p>
            <a:pPr marL="993775" lvl="3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sz="2300">
                <a:solidFill>
                  <a:schemeClr val="tx1"/>
                </a:solidFill>
              </a:rPr>
              <a:t>Meten waterkwaliteit in riool</a:t>
            </a:r>
          </a:p>
          <a:p>
            <a:pPr marL="993775" lvl="3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sz="2300">
                <a:solidFill>
                  <a:schemeClr val="tx1"/>
                </a:solidFill>
              </a:rPr>
              <a:t>Gecontroleerd overstorten op </a:t>
            </a:r>
            <a:r>
              <a:rPr lang="nl-NL" sz="2300" err="1">
                <a:solidFill>
                  <a:schemeClr val="tx1"/>
                </a:solidFill>
              </a:rPr>
              <a:t>Winschoterdiep</a:t>
            </a:r>
            <a:endParaRPr lang="nl-NL" sz="2300">
              <a:solidFill>
                <a:schemeClr val="tx1"/>
              </a:solidFill>
            </a:endParaRPr>
          </a:p>
          <a:p>
            <a:pPr marL="993775" lvl="3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endParaRPr lang="nl-NL" sz="2300">
              <a:solidFill>
                <a:schemeClr val="tx1"/>
              </a:solidFill>
            </a:endParaRPr>
          </a:p>
          <a:p>
            <a:pPr marL="993775" lvl="3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endParaRPr lang="nl-NL" sz="230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nl-NL" sz="2300">
                <a:solidFill>
                  <a:schemeClr val="tx1"/>
                </a:solidFill>
              </a:rPr>
              <a:t>Doel: Verlichten riooldruk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BD49B8-78C9-C742-474D-67E1D3477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8662" y="10579398"/>
            <a:ext cx="1120775" cy="233362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73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1BA57-7B47-3C9A-829A-58259291B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F20182-2922-1191-4A9C-5ED9F344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360" y="1451904"/>
            <a:ext cx="7346078" cy="940459"/>
          </a:xfrm>
        </p:spPr>
        <p:txBody>
          <a:bodyPr wrap="square">
            <a:normAutofit/>
          </a:bodyPr>
          <a:lstStyle/>
          <a:p>
            <a:r>
              <a:rPr lang="en-US" dirty="0" err="1"/>
              <a:t>Aanpak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6334E0-9654-8E8E-B4F4-925CBC4D3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28838" y="3090863"/>
            <a:ext cx="7340600" cy="6527800"/>
          </a:xfrm>
        </p:spPr>
        <p:txBody>
          <a:bodyPr wrap="square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2300" dirty="0"/>
              <a:t>Stap 1: Inventariseren bedrijven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sz="2300" dirty="0"/>
              <a:t>Dakoppervlak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sz="2300" dirty="0">
                <a:solidFill>
                  <a:schemeClr val="tx1"/>
                </a:solidFill>
              </a:rPr>
              <a:t>Ligging </a:t>
            </a:r>
            <a:r>
              <a:rPr lang="nl-NL" sz="2300" dirty="0"/>
              <a:t>op het terrein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sz="2300" dirty="0"/>
              <a:t>Inventariseren interesse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endParaRPr lang="nl-NL" sz="23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2300" dirty="0"/>
              <a:t>Stap 2: Watercoach op pad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sz="2300" dirty="0"/>
              <a:t>In gesprek met bedrijven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sz="2300" dirty="0"/>
              <a:t>Kansen en belemmeringen in kaart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sz="2300" dirty="0"/>
              <a:t>Advies op maat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endParaRPr lang="nl-NL" sz="23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2300" dirty="0"/>
              <a:t>Stap 3: </a:t>
            </a:r>
            <a:r>
              <a:rPr lang="nl-NL" sz="2300" dirty="0" err="1"/>
              <a:t>Implementerne</a:t>
            </a:r>
            <a:endParaRPr lang="nl-NL" sz="23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sz="2300" dirty="0"/>
              <a:t>Subsidie tot 80%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sz="2300" dirty="0"/>
              <a:t>Innovatieve maatregelen krijgen voorrang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sz="2300" dirty="0"/>
              <a:t>Beheer en onderhoud is voor eigen rekening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nl-NL" sz="23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nl-NL" sz="2300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BD49B8-78C9-C742-474D-67E1D3477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8662" y="10579398"/>
            <a:ext cx="1120775" cy="233362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pic>
        <p:nvPicPr>
          <p:cNvPr id="4" name="Content Placeholder 4" descr="A picture containing outdoor, tree, grass, aerial photography&#10;&#10;Description automatically generated">
            <a:extLst>
              <a:ext uri="{FF2B5EF4-FFF2-40B4-BE49-F238E27FC236}">
                <a16:creationId xmlns:a16="http://schemas.microsoft.com/office/drawing/2014/main" id="{744B7F82-43D5-5DD3-BDFB-4699859749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8763" y="0"/>
            <a:ext cx="10254407" cy="1133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71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1BA57-7B47-3C9A-829A-58259291B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F20182-2922-1191-4A9C-5ED9F344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6" y="1451904"/>
            <a:ext cx="12529392" cy="1178435"/>
          </a:xfrm>
        </p:spPr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maatregelen</a:t>
            </a:r>
            <a:endParaRPr lang="en-US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BD49B8-78C9-C742-474D-67E1D3477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6334E0-9654-8E8E-B4F4-925CBC4D3C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000163" y="1461427"/>
            <a:ext cx="5412927" cy="8157235"/>
          </a:xfrm>
        </p:spPr>
        <p:txBody>
          <a:bodyPr/>
          <a:lstStyle/>
          <a:p>
            <a:r>
              <a:rPr lang="nl-NL" dirty="0"/>
              <a:t>Afkoppelen daken richting:</a:t>
            </a:r>
          </a:p>
          <a:p>
            <a:r>
              <a:rPr lang="nl-NL" dirty="0"/>
              <a:t>Groene maatregelen</a:t>
            </a:r>
          </a:p>
          <a:p>
            <a:pPr marL="457200" indent="-457200">
              <a:buFontTx/>
              <a:buChar char="-"/>
            </a:pPr>
            <a:r>
              <a:rPr lang="nl-NL" dirty="0"/>
              <a:t>Biodiversiteitswadi</a:t>
            </a:r>
          </a:p>
          <a:p>
            <a:pPr marL="457200" indent="-457200">
              <a:buFontTx/>
              <a:buChar char="-"/>
            </a:pPr>
            <a:r>
              <a:rPr lang="nl-NL" dirty="0"/>
              <a:t>Compacte wadi </a:t>
            </a:r>
          </a:p>
          <a:p>
            <a:pPr marL="457200" indent="-457200">
              <a:buFontTx/>
              <a:buChar char="-"/>
            </a:pPr>
            <a:r>
              <a:rPr lang="nl-NL" dirty="0" err="1"/>
              <a:t>Raingarden</a:t>
            </a:r>
            <a:endParaRPr lang="nl-NL" dirty="0"/>
          </a:p>
          <a:p>
            <a:endParaRPr lang="nl-NL" dirty="0"/>
          </a:p>
          <a:p>
            <a:r>
              <a:rPr lang="nl-NL" dirty="0"/>
              <a:t>Grijze maatregelen:</a:t>
            </a:r>
          </a:p>
          <a:p>
            <a:pPr marL="457200" indent="-457200">
              <a:buFontTx/>
              <a:buChar char="-"/>
            </a:pPr>
            <a:r>
              <a:rPr lang="nl-NL" dirty="0"/>
              <a:t>Waterdoorlatende verharding</a:t>
            </a:r>
          </a:p>
          <a:p>
            <a:pPr marL="457200" indent="-457200">
              <a:buFontTx/>
              <a:buChar char="-"/>
            </a:pPr>
            <a:r>
              <a:rPr lang="nl-NL" dirty="0"/>
              <a:t>Waterhergebruiksystemen</a:t>
            </a:r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F0EC50-E0B3-454D-3001-2512EE540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194" y="2642014"/>
            <a:ext cx="7925487" cy="63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94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6B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C1BA57-7B47-3C9A-829A-58259291B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F20182-2922-1191-4A9C-5ED9F344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360" y="1451904"/>
            <a:ext cx="12897242" cy="940459"/>
          </a:xfrm>
        </p:spPr>
        <p:txBody>
          <a:bodyPr wrap="square">
            <a:normAutofit/>
          </a:bodyPr>
          <a:lstStyle/>
          <a:p>
            <a:r>
              <a:rPr lang="en-US" dirty="0" err="1"/>
              <a:t>Groenblauwe</a:t>
            </a:r>
            <a:r>
              <a:rPr lang="en-US" dirty="0"/>
              <a:t> </a:t>
            </a:r>
            <a:r>
              <a:rPr lang="en-US" dirty="0" err="1"/>
              <a:t>maatregelen</a:t>
            </a:r>
            <a:endParaRPr lang="en-US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BD49B8-78C9-C742-474D-67E1D3477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8662" y="10579398"/>
            <a:ext cx="1120775" cy="233362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3031D0-7DDB-625E-655B-9D2012DB08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08"/>
          <a:stretch/>
        </p:blipFill>
        <p:spPr>
          <a:xfrm>
            <a:off x="1018387" y="3312889"/>
            <a:ext cx="17449759" cy="40064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C9167C-9F5A-69E0-0797-EAE094B8D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26" y="7087284"/>
            <a:ext cx="17785976" cy="346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3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6B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C1BA57-7B47-3C9A-829A-58259291B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F20182-2922-1191-4A9C-5ED9F344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360" y="1451904"/>
            <a:ext cx="12897242" cy="940459"/>
          </a:xfrm>
        </p:spPr>
        <p:txBody>
          <a:bodyPr wrap="square">
            <a:normAutofit/>
          </a:bodyPr>
          <a:lstStyle/>
          <a:p>
            <a:r>
              <a:rPr lang="en-US" dirty="0" err="1"/>
              <a:t>Grijze</a:t>
            </a:r>
            <a:r>
              <a:rPr lang="en-US" dirty="0"/>
              <a:t> </a:t>
            </a:r>
            <a:r>
              <a:rPr lang="en-US" dirty="0" err="1"/>
              <a:t>maatregelen</a:t>
            </a:r>
            <a:endParaRPr lang="en-US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BD49B8-78C9-C742-474D-67E1D3477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8662" y="10579398"/>
            <a:ext cx="1120775" cy="233362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1A3893-75C6-31D0-6498-C93F16A33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10" y="2702347"/>
            <a:ext cx="8492345" cy="76328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B82700-10B1-1B59-A35D-61F2C0529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2539" y="2702347"/>
            <a:ext cx="10368583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10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1BA57-7B47-3C9A-829A-58259291B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F20182-2922-1191-4A9C-5ED9F344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6" y="1451904"/>
            <a:ext cx="12529392" cy="1178435"/>
          </a:xfrm>
        </p:spPr>
        <p:txBody>
          <a:bodyPr/>
          <a:lstStyle/>
          <a:p>
            <a:r>
              <a:rPr lang="en-US" dirty="0" err="1"/>
              <a:t>Werking</a:t>
            </a:r>
            <a:r>
              <a:rPr lang="en-US" dirty="0"/>
              <a:t> van </a:t>
            </a:r>
            <a:r>
              <a:rPr lang="en-US" dirty="0" err="1"/>
              <a:t>maatregelen</a:t>
            </a:r>
            <a:endParaRPr lang="en-US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BD49B8-78C9-C742-474D-67E1D3477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6334E0-9654-8E8E-B4F4-925CBC4D3C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000163" y="1461427"/>
            <a:ext cx="5412927" cy="8157235"/>
          </a:xfrm>
        </p:spPr>
        <p:txBody>
          <a:bodyPr/>
          <a:lstStyle/>
          <a:p>
            <a:endParaRPr lang="nl-NL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3FBABF-C47A-ADBF-8497-2E31BBE6F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897" y="2687829"/>
            <a:ext cx="10430831" cy="3720675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1BDC318-B1FD-3438-8613-5D089CD60B7A}"/>
              </a:ext>
            </a:extLst>
          </p:cNvPr>
          <p:cNvSpPr txBox="1">
            <a:spLocks/>
          </p:cNvSpPr>
          <p:nvPr/>
        </p:nvSpPr>
        <p:spPr>
          <a:xfrm>
            <a:off x="14152563" y="1613827"/>
            <a:ext cx="5412927" cy="815723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eaLnBrk="1" hangingPunct="1">
              <a:defRPr sz="3300" b="0" i="0" spc="-5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0" indent="0" eaLnBrk="1" hangingPunct="1">
              <a:lnSpc>
                <a:spcPct val="120000"/>
              </a:lnSpc>
              <a:defRPr sz="2400">
                <a:latin typeface="+mn-lt"/>
                <a:ea typeface="+mn-ea"/>
                <a:cs typeface="+mn-cs"/>
              </a:defRPr>
            </a:lvl2pPr>
            <a:lvl3pPr marL="180975" indent="-180975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 sz="2400">
                <a:latin typeface="+mn-lt"/>
                <a:ea typeface="+mn-ea"/>
                <a:cs typeface="+mn-cs"/>
              </a:defRPr>
            </a:lvl3pPr>
            <a:lvl4pPr marL="536575" indent="-355600" eaLnBrk="1" hangingPunct="1">
              <a:lnSpc>
                <a:spcPct val="120000"/>
              </a:lnSpc>
              <a:buFont typeface="Arial" panose="020B0604020202020204" pitchFamily="34" charset="0"/>
              <a:buChar char="–"/>
              <a:defRPr sz="2400">
                <a:latin typeface="+mn-lt"/>
                <a:ea typeface="+mn-ea"/>
                <a:cs typeface="+mn-cs"/>
              </a:defRPr>
            </a:lvl4pPr>
            <a:lvl5pPr marL="825500" indent="-285750" eaLnBrk="1" hangingPunct="1">
              <a:buFont typeface="Arial" panose="020B0604020202020204" pitchFamily="34" charset="0"/>
              <a:buChar char="∙"/>
              <a:defRPr sz="240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Full </a:t>
            </a:r>
            <a:r>
              <a:rPr lang="nl-NL" dirty="0" err="1"/>
              <a:t>scale</a:t>
            </a:r>
            <a:r>
              <a:rPr lang="nl-NL" dirty="0"/>
              <a:t> test</a:t>
            </a:r>
          </a:p>
          <a:p>
            <a:r>
              <a:rPr lang="nl-NL" dirty="0"/>
              <a:t>Doorlopende metingen</a:t>
            </a:r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CF78C1-1872-F6A9-59BE-58053B82F5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772"/>
          <a:stretch/>
        </p:blipFill>
        <p:spPr>
          <a:xfrm>
            <a:off x="13964836" y="5222627"/>
            <a:ext cx="5483579" cy="36149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2EC0BC-8467-34C0-73FE-00B043B4D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65" t="843" r="1249" b="-843"/>
          <a:stretch/>
        </p:blipFill>
        <p:spPr>
          <a:xfrm>
            <a:off x="3499322" y="6814062"/>
            <a:ext cx="9145016" cy="361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88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6B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C1BA57-7B47-3C9A-829A-58259291B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A picture containing outdoor, tree, grass, aerial photography&#10;&#10;Description automatically generated">
            <a:extLst>
              <a:ext uri="{FF2B5EF4-FFF2-40B4-BE49-F238E27FC236}">
                <a16:creationId xmlns:a16="http://schemas.microsoft.com/office/drawing/2014/main" id="{92947F88-19EA-0FFA-C21F-13AAB37F5C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86" b="-1"/>
          <a:stretch/>
        </p:blipFill>
        <p:spPr>
          <a:xfrm>
            <a:off x="10058400" y="10"/>
            <a:ext cx="10052050" cy="11309340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F20182-2922-1191-4A9C-5ED9F344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360" y="1451904"/>
            <a:ext cx="7346078" cy="940459"/>
          </a:xfrm>
        </p:spPr>
        <p:txBody>
          <a:bodyPr wrap="square">
            <a:normAutofit/>
          </a:bodyPr>
          <a:lstStyle/>
          <a:p>
            <a:r>
              <a:rPr lang="en-US" dirty="0"/>
              <a:t>Lessons learned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6334E0-9654-8E8E-B4F4-925CBC4D3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28838" y="3090863"/>
            <a:ext cx="7340600" cy="6527800"/>
          </a:xfrm>
        </p:spPr>
        <p:txBody>
          <a:bodyPr wrap="square">
            <a:normAutofit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sz="2800"/>
              <a:t>Werken met ondernemers vraagt veel tijd</a:t>
            </a:r>
          </a:p>
          <a:p>
            <a:pPr marL="457200" lvl="1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sz="2800">
                <a:solidFill>
                  <a:schemeClr val="tx1"/>
                </a:solidFill>
              </a:rPr>
              <a:t>Eerste ondernemers vinden was lastig</a:t>
            </a:r>
          </a:p>
          <a:p>
            <a:pPr marL="457200" lvl="1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sz="2800">
                <a:solidFill>
                  <a:schemeClr val="tx1"/>
                </a:solidFill>
              </a:rPr>
              <a:t>Gedurende het project nam interesse toe</a:t>
            </a:r>
          </a:p>
          <a:p>
            <a:pPr marL="457200" lvl="1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sz="2800">
                <a:solidFill>
                  <a:schemeClr val="tx1"/>
                </a:solidFill>
              </a:rPr>
              <a:t>Bedrijven willen door!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GB" sz="2800"/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sz="2800"/>
              <a:t>Participatie voor een gemeente is soms lastig</a:t>
            </a:r>
          </a:p>
          <a:p>
            <a:pPr marL="457200" lvl="1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sz="2800">
                <a:solidFill>
                  <a:schemeClr val="tx1"/>
                </a:solidFill>
              </a:rPr>
              <a:t>Nauwe projectdefinitie (afkoppelen)</a:t>
            </a:r>
          </a:p>
          <a:p>
            <a:pPr marL="457200" lvl="1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sz="2800">
                <a:solidFill>
                  <a:schemeClr val="tx1"/>
                </a:solidFill>
              </a:rPr>
              <a:t>Hierdoor soms terug naar top-down</a:t>
            </a:r>
          </a:p>
          <a:p>
            <a:pPr marL="457200" lvl="1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sz="2800">
                <a:solidFill>
                  <a:schemeClr val="tx1"/>
                </a:solidFill>
              </a:rPr>
              <a:t>Ondernemers hakken in het zand</a:t>
            </a:r>
          </a:p>
          <a:p>
            <a:pPr marL="457200" lvl="1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endParaRPr lang="nl-NL" sz="2800">
              <a:solidFill>
                <a:schemeClr val="tx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sz="2800"/>
              <a:t>Klimaatadaptie is ondergeschikt aan werklandschap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nl-NL" sz="2800"/>
          </a:p>
          <a:p>
            <a:pPr lvl="1">
              <a:lnSpc>
                <a:spcPct val="90000"/>
              </a:lnSpc>
              <a:spcAft>
                <a:spcPts val="600"/>
              </a:spcAft>
            </a:pPr>
            <a:endParaRPr lang="nl-NL" sz="280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GB" sz="2800"/>
          </a:p>
          <a:p>
            <a:pPr lvl="1">
              <a:lnSpc>
                <a:spcPct val="90000"/>
              </a:lnSpc>
              <a:spcAft>
                <a:spcPts val="600"/>
              </a:spcAft>
            </a:pPr>
            <a:endParaRPr lang="en-GB" sz="280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endParaRPr lang="en-GB" sz="2800">
              <a:solidFill>
                <a:schemeClr val="tx1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BD49B8-78C9-C742-474D-67E1D3477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8662" y="10579398"/>
            <a:ext cx="1120775" cy="233362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07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1BA57-7B47-3C9A-829A-58259291B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ACD48CC-01D4-61C0-E3D4-A27E3EA35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r="10680" b="-1"/>
          <a:stretch/>
        </p:blipFill>
        <p:spPr bwMode="auto">
          <a:xfrm>
            <a:off x="6650038" y="10"/>
            <a:ext cx="13460412" cy="1130934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F20182-2922-1191-4A9C-5ED9F344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02" y="1539874"/>
            <a:ext cx="5481761" cy="9039523"/>
          </a:xfrm>
        </p:spPr>
        <p:txBody>
          <a:bodyPr wrap="square" anchor="t">
            <a:normAutofit/>
          </a:bodyPr>
          <a:lstStyle/>
          <a:p>
            <a:r>
              <a:rPr lang="en-US" sz="7200" dirty="0" err="1"/>
              <a:t>Kort</a:t>
            </a:r>
            <a:r>
              <a:rPr lang="en-US" sz="7200" dirty="0"/>
              <a:t> </a:t>
            </a:r>
            <a:r>
              <a:rPr lang="en-US" sz="7200" dirty="0" err="1"/>
              <a:t>voorstellen</a:t>
            </a:r>
            <a:r>
              <a:rPr lang="en-US" dirty="0"/>
              <a:t>:</a:t>
            </a:r>
            <a:br>
              <a:rPr lang="en-US" dirty="0"/>
            </a:br>
            <a:r>
              <a:rPr lang="en-US" sz="4800" dirty="0"/>
              <a:t>- Allard Hans Roest</a:t>
            </a:r>
            <a:br>
              <a:rPr lang="en-US" sz="4800" dirty="0"/>
            </a:br>
            <a:r>
              <a:rPr lang="en-US" sz="4800" dirty="0"/>
              <a:t>- Docent-</a:t>
            </a:r>
            <a:r>
              <a:rPr lang="en-US" sz="4800" dirty="0" err="1"/>
              <a:t>Onderzoeker</a:t>
            </a:r>
            <a:r>
              <a:rPr lang="en-US" sz="4800" dirty="0"/>
              <a:t> &amp; </a:t>
            </a:r>
            <a:r>
              <a:rPr lang="en-US" sz="4800" dirty="0" err="1"/>
              <a:t>Projectleider</a:t>
            </a:r>
            <a:r>
              <a:rPr lang="en-US" sz="4800" dirty="0"/>
              <a:t> Hanze</a:t>
            </a:r>
            <a:br>
              <a:rPr lang="en-US" sz="4800" dirty="0"/>
            </a:br>
            <a:r>
              <a:rPr lang="en-US" sz="4800" dirty="0"/>
              <a:t>- Extern </a:t>
            </a:r>
            <a:r>
              <a:rPr lang="en-US" sz="4800" dirty="0" err="1"/>
              <a:t>promovendus</a:t>
            </a:r>
            <a:r>
              <a:rPr lang="en-US" sz="4800" dirty="0"/>
              <a:t> </a:t>
            </a:r>
            <a:r>
              <a:rPr lang="en-US" sz="4800" dirty="0" err="1"/>
              <a:t>Rijksuniversiteit</a:t>
            </a:r>
            <a:r>
              <a:rPr lang="en-US" sz="4800" dirty="0"/>
              <a:t> Groningen</a:t>
            </a:r>
            <a:endParaRPr lang="en-US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BD49B8-78C9-C742-474D-67E1D3477F0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6820515" y="10579398"/>
            <a:ext cx="2265045" cy="233362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2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6B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C1BA57-7B47-3C9A-829A-58259291B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A picture containing outdoor, tree, grass, aerial photography&#10;&#10;Description automatically generated">
            <a:extLst>
              <a:ext uri="{FF2B5EF4-FFF2-40B4-BE49-F238E27FC236}">
                <a16:creationId xmlns:a16="http://schemas.microsoft.com/office/drawing/2014/main" id="{92947F88-19EA-0FFA-C21F-13AAB37F5C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86" b="-1"/>
          <a:stretch/>
        </p:blipFill>
        <p:spPr>
          <a:xfrm>
            <a:off x="10058400" y="10"/>
            <a:ext cx="10052050" cy="11309340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F20182-2922-1191-4A9C-5ED9F344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360" y="1451904"/>
            <a:ext cx="7346078" cy="940459"/>
          </a:xfrm>
        </p:spPr>
        <p:txBody>
          <a:bodyPr wrap="square">
            <a:normAutofit fontScale="90000"/>
          </a:bodyPr>
          <a:lstStyle/>
          <a:p>
            <a:r>
              <a:rPr lang="en-US" dirty="0" err="1"/>
              <a:t>Vervolgstappen</a:t>
            </a:r>
            <a:r>
              <a:rPr lang="en-US" dirty="0"/>
              <a:t> </a:t>
            </a:r>
            <a:r>
              <a:rPr lang="en-US" dirty="0" err="1"/>
              <a:t>gemeente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6334E0-9654-8E8E-B4F4-925CBC4D3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28837" y="3329646"/>
            <a:ext cx="7340600" cy="6527800"/>
          </a:xfrm>
        </p:spPr>
        <p:txBody>
          <a:bodyPr wrap="square">
            <a:normAutofit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sz="3600" dirty="0"/>
              <a:t>Ondernemersvereniging kijkt naar de andere kant van de Hunze</a:t>
            </a:r>
          </a:p>
          <a:p>
            <a:pPr marL="457200" lvl="1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dirty="0"/>
              <a:t>Maatregelen voor water en hitte</a:t>
            </a:r>
          </a:p>
          <a:p>
            <a:pPr marL="457200" lvl="1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dirty="0"/>
              <a:t>Financiering vanuit OZB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endParaRPr lang="nl-NL" dirty="0"/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sz="3600" dirty="0"/>
              <a:t>Ook interesse op andere terreinen:</a:t>
            </a:r>
          </a:p>
          <a:p>
            <a:pPr marL="457200" lvl="1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dirty="0"/>
              <a:t>Verblijfskwaliteit meubelboulevard</a:t>
            </a:r>
          </a:p>
          <a:p>
            <a:pPr marL="457200" lvl="1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sz="2800" dirty="0">
                <a:solidFill>
                  <a:schemeClr val="tx1"/>
                </a:solidFill>
              </a:rPr>
              <a:t>Ook op nationale schaal!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endParaRPr lang="nl-NL" dirty="0"/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sz="3600" dirty="0"/>
              <a:t>Gemeente</a:t>
            </a:r>
          </a:p>
          <a:p>
            <a:pPr marL="457200" lvl="1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nl-NL" dirty="0"/>
              <a:t>Doorontwikkeling Hunzeloop, ook over een ander bedrijventerrein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endParaRPr lang="nl-NL" sz="2000" dirty="0">
              <a:solidFill>
                <a:schemeClr val="tx1"/>
              </a:solidFill>
            </a:endParaRPr>
          </a:p>
          <a:p>
            <a:pPr marL="457200" lvl="1" indent="-4572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endParaRPr lang="nl-NL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GB" sz="2800" dirty="0"/>
          </a:p>
          <a:p>
            <a:pPr lvl="1">
              <a:lnSpc>
                <a:spcPct val="90000"/>
              </a:lnSpc>
              <a:spcAft>
                <a:spcPts val="600"/>
              </a:spcAft>
            </a:pPr>
            <a:endParaRPr lang="en-GB" sz="28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BD49B8-78C9-C742-474D-67E1D3477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8662" y="10579398"/>
            <a:ext cx="1120775" cy="233362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38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1BA57-7B47-3C9A-829A-58259291B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E095FC-8CA8-8E02-70F9-B2D913B9B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1608724"/>
            <a:ext cx="10052050" cy="8091901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F20182-2922-1191-4A9C-5ED9F344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942" y="3673475"/>
            <a:ext cx="7924458" cy="4556125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De </a:t>
            </a:r>
            <a:r>
              <a:rPr lang="en-US" dirty="0" err="1"/>
              <a:t>lonkende</a:t>
            </a:r>
            <a:r>
              <a:rPr lang="en-US" dirty="0"/>
              <a:t> </a:t>
            </a:r>
            <a:r>
              <a:rPr lang="en-US" dirty="0" err="1"/>
              <a:t>toekomst</a:t>
            </a:r>
            <a:r>
              <a:rPr lang="en-US" dirty="0"/>
              <a:t>:</a:t>
            </a:r>
          </a:p>
        </p:txBody>
      </p:sp>
      <p:sp>
        <p:nvSpPr>
          <p:cNvPr id="3" name="Tijdelijke aanduiding voor tekst 5">
            <a:extLst>
              <a:ext uri="{FF2B5EF4-FFF2-40B4-BE49-F238E27FC236}">
                <a16:creationId xmlns:a16="http://schemas.microsoft.com/office/drawing/2014/main" id="{4F83B215-2FF1-7BA1-A1CB-12893EE1EE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0600" y="8932863"/>
            <a:ext cx="7924800" cy="1374775"/>
          </a:xfrm>
        </p:spPr>
        <p:txBody>
          <a:bodyPr wrap="square" anchor="b">
            <a:normAutofit/>
          </a:bodyPr>
          <a:lstStyle/>
          <a:p>
            <a:pPr marL="342900" lvl="1" indent="-342900">
              <a:spcAft>
                <a:spcPts val="600"/>
              </a:spcAft>
              <a:buFontTx/>
              <a:buChar char="-"/>
            </a:pPr>
            <a:endParaRPr lang="en-US" sz="4800">
              <a:solidFill>
                <a:schemeClr val="bg1"/>
              </a:solidFill>
            </a:endParaRPr>
          </a:p>
          <a:p>
            <a:pPr marL="342900" lvl="1" indent="-342900">
              <a:spcAft>
                <a:spcPts val="600"/>
              </a:spcAft>
              <a:buFontTx/>
              <a:buChar char="-"/>
            </a:pPr>
            <a:endParaRPr lang="en-US" sz="480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0C2580D-4CF7-A32A-AF0E-FCAA106C70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0131" y="1007863"/>
            <a:ext cx="10537" cy="4320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EB7F2A8-2725-3A11-6DD3-12D7A90051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283" y="975149"/>
            <a:ext cx="3627910" cy="25415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EC5FFBA-E96D-0E19-EF73-CD92DE7028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68283" y="1222142"/>
            <a:ext cx="3627910" cy="254153"/>
          </a:xfrm>
        </p:spPr>
        <p:txBody>
          <a:bodyPr wrap="square">
            <a:normAutofit/>
          </a:bodyPr>
          <a:lstStyle/>
          <a:p>
            <a:pPr lvl="1">
              <a:lnSpc>
                <a:spcPct val="90000"/>
              </a:lnSpc>
              <a:spcAft>
                <a:spcPts val="600"/>
              </a:spcAft>
            </a:pPr>
            <a:endParaRPr lang="en-US" sz="1200"/>
          </a:p>
          <a:p>
            <a:pPr lvl="1">
              <a:lnSpc>
                <a:spcPct val="90000"/>
              </a:lnSpc>
              <a:spcAft>
                <a:spcPts val="600"/>
              </a:spcAft>
            </a:pPr>
            <a:endParaRPr lang="en-US" sz="120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200"/>
          </a:p>
        </p:txBody>
      </p:sp>
      <p:sp>
        <p:nvSpPr>
          <p:cNvPr id="5" name="Tijdelijke aanduiding voor dianummer 4" hidden="1">
            <a:extLst>
              <a:ext uri="{FF2B5EF4-FFF2-40B4-BE49-F238E27FC236}">
                <a16:creationId xmlns:a16="http://schemas.microsoft.com/office/drawing/2014/main" id="{E4BD49B8-78C9-C742-474D-67E1D3477F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pPr>
              <a:spcAft>
                <a:spcPts val="600"/>
              </a:spcAft>
            </a:pPr>
            <a:fld id="{B6F15528-21DE-4FAA-801E-634DDDAF4B2B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pic>
        <p:nvPicPr>
          <p:cNvPr id="4" name="Picture 2" descr="Groningen stad aan de Hunze | Gemeente Groningen">
            <a:extLst>
              <a:ext uri="{FF2B5EF4-FFF2-40B4-BE49-F238E27FC236}">
                <a16:creationId xmlns:a16="http://schemas.microsoft.com/office/drawing/2014/main" id="{3D6BC611-666B-4422-DED8-30D813E05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" t="-1575" r="22832" b="1575"/>
          <a:stretch/>
        </p:blipFill>
        <p:spPr bwMode="auto">
          <a:xfrm>
            <a:off x="8531884" y="242388"/>
            <a:ext cx="11572216" cy="1082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44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1BA57-7B47-3C9A-829A-58259291B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ACD48CC-01D4-61C0-E3D4-A27E3EA35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r="10680" b="-1"/>
          <a:stretch/>
        </p:blipFill>
        <p:spPr bwMode="auto">
          <a:xfrm>
            <a:off x="6650038" y="10"/>
            <a:ext cx="13460412" cy="1130934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F20182-2922-1191-4A9C-5ED9F344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02" y="1539874"/>
            <a:ext cx="5006146" cy="9536114"/>
          </a:xfrm>
        </p:spPr>
        <p:txBody>
          <a:bodyPr wrap="square" anchor="t">
            <a:normAutofit/>
          </a:bodyPr>
          <a:lstStyle/>
          <a:p>
            <a:pPr algn="ctr"/>
            <a:r>
              <a:rPr lang="en-US" dirty="0" err="1"/>
              <a:t>Bedankt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jullie</a:t>
            </a:r>
            <a:r>
              <a:rPr lang="en-US" dirty="0"/>
              <a:t> </a:t>
            </a:r>
            <a:r>
              <a:rPr lang="en-US" dirty="0" err="1"/>
              <a:t>aandacht</a:t>
            </a:r>
            <a:r>
              <a:rPr lang="en-US" dirty="0"/>
              <a:t>!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Vragen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 err="1"/>
              <a:t>a.h.roest</a:t>
            </a:r>
            <a:br>
              <a:rPr lang="en-US" dirty="0"/>
            </a:br>
            <a:r>
              <a:rPr lang="en-US" dirty="0"/>
              <a:t>@</a:t>
            </a:r>
            <a:br>
              <a:rPr lang="en-US" dirty="0"/>
            </a:br>
            <a:r>
              <a:rPr lang="en-US" dirty="0"/>
              <a:t>pl.hanze.nl</a:t>
            </a:r>
            <a:endParaRPr lang="en-US" sz="4800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BD49B8-78C9-C742-474D-67E1D3477F0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6820515" y="10579398"/>
            <a:ext cx="2265045" cy="233362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7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6B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C1BA57-7B47-3C9A-829A-58259291B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7973A07-965D-7868-6CA0-58CD554435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6" t="-19347" r="4838" b="-21786"/>
          <a:stretch/>
        </p:blipFill>
        <p:spPr>
          <a:xfrm>
            <a:off x="9469437" y="-29210"/>
            <a:ext cx="10634663" cy="11156493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F20182-2922-1191-4A9C-5ED9F344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360" y="1451904"/>
            <a:ext cx="7346078" cy="940459"/>
          </a:xfrm>
        </p:spPr>
        <p:txBody>
          <a:bodyPr wrap="square">
            <a:normAutofit/>
          </a:bodyPr>
          <a:lstStyle/>
          <a:p>
            <a:r>
              <a:rPr lang="en-US" dirty="0"/>
              <a:t>Mijn </a:t>
            </a:r>
            <a:r>
              <a:rPr lang="en-US" dirty="0" err="1"/>
              <a:t>onderzoek</a:t>
            </a:r>
            <a:endParaRPr lang="en-US" dirty="0"/>
          </a:p>
        </p:txBody>
      </p:sp>
      <p:sp>
        <p:nvSpPr>
          <p:cNvPr id="3" name="Tijdelijke aanduiding voor tekst 5">
            <a:extLst>
              <a:ext uri="{FF2B5EF4-FFF2-40B4-BE49-F238E27FC236}">
                <a16:creationId xmlns:a16="http://schemas.microsoft.com/office/drawing/2014/main" id="{4F83B215-2FF1-7BA1-A1CB-12893EE1EE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28838" y="3090863"/>
            <a:ext cx="7340600" cy="6527800"/>
          </a:xfrm>
        </p:spPr>
        <p:txBody>
          <a:bodyPr wrap="square">
            <a:normAutofit/>
          </a:bodyPr>
          <a:lstStyle/>
          <a:p>
            <a:pPr marL="457200" indent="-457200">
              <a:spcAft>
                <a:spcPts val="600"/>
              </a:spcAft>
              <a:buFontTx/>
              <a:buChar char="-"/>
            </a:pPr>
            <a:r>
              <a:rPr lang="en-US" err="1"/>
              <a:t>Waar</a:t>
            </a:r>
            <a:r>
              <a:rPr lang="en-US"/>
              <a:t> </a:t>
            </a:r>
            <a:r>
              <a:rPr lang="en-US" err="1"/>
              <a:t>liggen</a:t>
            </a:r>
            <a:r>
              <a:rPr lang="en-US"/>
              <a:t> </a:t>
            </a:r>
            <a:r>
              <a:rPr lang="en-US" err="1"/>
              <a:t>kansen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</a:t>
            </a:r>
            <a:r>
              <a:rPr lang="en-US" err="1"/>
              <a:t>klimaatadaptatie</a:t>
            </a:r>
            <a:endParaRPr lang="en-US"/>
          </a:p>
          <a:p>
            <a:pPr marL="457200" indent="-457200">
              <a:spcAft>
                <a:spcPts val="600"/>
              </a:spcAft>
              <a:buFontTx/>
              <a:buChar char="-"/>
            </a:pPr>
            <a:r>
              <a:rPr lang="en-US"/>
              <a:t>Wat </a:t>
            </a:r>
            <a:r>
              <a:rPr lang="en-US" err="1"/>
              <a:t>zijn</a:t>
            </a:r>
            <a:r>
              <a:rPr lang="en-US"/>
              <a:t> klimaatadaptieve Governance Arrangements?</a:t>
            </a:r>
          </a:p>
          <a:p>
            <a:pPr marL="457200" indent="-457200">
              <a:spcAft>
                <a:spcPts val="600"/>
              </a:spcAft>
              <a:buFontTx/>
              <a:buChar char="-"/>
            </a:pPr>
            <a:r>
              <a:rPr lang="en-US"/>
              <a:t>Wat </a:t>
            </a:r>
            <a:r>
              <a:rPr lang="en-US" err="1"/>
              <a:t>zijn</a:t>
            </a:r>
            <a:r>
              <a:rPr lang="en-US"/>
              <a:t> </a:t>
            </a:r>
            <a:r>
              <a:rPr lang="en-US" err="1"/>
              <a:t>perspectieven</a:t>
            </a:r>
            <a:r>
              <a:rPr lang="en-US"/>
              <a:t> van </a:t>
            </a:r>
            <a:r>
              <a:rPr lang="en-US" err="1"/>
              <a:t>bewoners</a:t>
            </a:r>
            <a:r>
              <a:rPr lang="en-US"/>
              <a:t> over </a:t>
            </a:r>
            <a:r>
              <a:rPr lang="en-US" err="1"/>
              <a:t>klimaatadaptatie</a:t>
            </a:r>
            <a:endParaRPr lang="en-US"/>
          </a:p>
          <a:p>
            <a:pPr marL="457200" indent="-457200">
              <a:spcAft>
                <a:spcPts val="600"/>
              </a:spcAft>
              <a:buFontTx/>
              <a:buChar char="-"/>
            </a:pPr>
            <a:r>
              <a:rPr lang="en-US"/>
              <a:t>Wat </a:t>
            </a:r>
            <a:r>
              <a:rPr lang="en-US" err="1"/>
              <a:t>zijn</a:t>
            </a:r>
            <a:r>
              <a:rPr lang="en-US"/>
              <a:t> </a:t>
            </a:r>
            <a:r>
              <a:rPr lang="en-US" err="1"/>
              <a:t>effectieve</a:t>
            </a:r>
            <a:r>
              <a:rPr lang="en-US"/>
              <a:t> </a:t>
            </a:r>
            <a:r>
              <a:rPr lang="en-US" err="1"/>
              <a:t>beleidsinstrumenten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</a:t>
            </a:r>
            <a:r>
              <a:rPr lang="en-US" err="1"/>
              <a:t>klimaatadaptatie</a:t>
            </a:r>
            <a:endParaRPr lang="en-US"/>
          </a:p>
          <a:p>
            <a:pPr marL="638175" lvl="2" indent="-457200">
              <a:spcAft>
                <a:spcPts val="600"/>
              </a:spcAft>
              <a:buFontTx/>
              <a:buChar char="-"/>
            </a:pPr>
            <a:endParaRPr lang="en-US" sz="3300">
              <a:solidFill>
                <a:schemeClr val="tx1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BD49B8-78C9-C742-474D-67E1D3477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8662" y="10579398"/>
            <a:ext cx="1120775" cy="233362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3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6B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C1BA57-7B47-3C9A-829A-58259291B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F20182-2922-1191-4A9C-5ED9F344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6" y="1451904"/>
            <a:ext cx="12529392" cy="1178435"/>
          </a:xfrm>
        </p:spPr>
        <p:txBody>
          <a:bodyPr/>
          <a:lstStyle/>
          <a:p>
            <a:r>
              <a:rPr lang="en-US" dirty="0" err="1"/>
              <a:t>Vandaag</a:t>
            </a:r>
            <a:r>
              <a:rPr lang="en-US" dirty="0"/>
              <a:t> op het </a:t>
            </a:r>
            <a:r>
              <a:rPr lang="en-US" dirty="0" err="1"/>
              <a:t>programma</a:t>
            </a:r>
            <a:r>
              <a:rPr lang="en-US" dirty="0"/>
              <a:t>: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BD49B8-78C9-C742-474D-67E1D3477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jdelijke aanduiding voor tekst 5">
            <a:extLst>
              <a:ext uri="{FF2B5EF4-FFF2-40B4-BE49-F238E27FC236}">
                <a16:creationId xmlns:a16="http://schemas.microsoft.com/office/drawing/2014/main" id="{4F83B215-2FF1-7BA1-A1CB-12893EE1EE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28838" y="2774355"/>
            <a:ext cx="9613900" cy="5616624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en-US" sz="4400" dirty="0" err="1"/>
              <a:t>Klimaatadaptatie</a:t>
            </a:r>
            <a:r>
              <a:rPr lang="en-US" sz="4400" dirty="0"/>
              <a:t> in Groningen:</a:t>
            </a:r>
          </a:p>
          <a:p>
            <a:pPr marL="993775" lvl="3" indent="-457200">
              <a:buFontTx/>
              <a:buChar char="-"/>
            </a:pPr>
            <a:r>
              <a:rPr lang="en-US" sz="3200" dirty="0" err="1"/>
              <a:t>Beleidsdoelen</a:t>
            </a:r>
            <a:r>
              <a:rPr lang="en-US" sz="3200" dirty="0"/>
              <a:t> en </a:t>
            </a:r>
            <a:r>
              <a:rPr lang="en-US" sz="3200" dirty="0" err="1"/>
              <a:t>ambities</a:t>
            </a:r>
            <a:endParaRPr lang="en-US" sz="3200" dirty="0"/>
          </a:p>
          <a:p>
            <a:pPr marL="993775" lvl="3" indent="-457200">
              <a:buFontTx/>
              <a:buChar char="-"/>
            </a:pPr>
            <a:r>
              <a:rPr lang="en-US" sz="3200" dirty="0" err="1"/>
              <a:t>Aanpak</a:t>
            </a:r>
            <a:endParaRPr lang="en-US" sz="3200" dirty="0"/>
          </a:p>
          <a:p>
            <a:pPr marL="457200" indent="-457200">
              <a:buFontTx/>
              <a:buChar char="-"/>
            </a:pPr>
            <a:r>
              <a:rPr lang="en-US" sz="3600" dirty="0"/>
              <a:t>Het project </a:t>
            </a:r>
            <a:r>
              <a:rPr lang="en-US" sz="3600" dirty="0" err="1"/>
              <a:t>Euvelgunne</a:t>
            </a:r>
            <a:endParaRPr lang="en-US" sz="3600" dirty="0"/>
          </a:p>
          <a:p>
            <a:pPr marL="993775" lvl="3" indent="-457200">
              <a:buFontTx/>
              <a:buChar char="-"/>
            </a:pPr>
            <a:r>
              <a:rPr lang="en-US" sz="3200" dirty="0" err="1"/>
              <a:t>Locatie</a:t>
            </a:r>
            <a:endParaRPr lang="en-US" sz="3200" dirty="0"/>
          </a:p>
          <a:p>
            <a:pPr marL="993775" lvl="3" indent="-457200">
              <a:buFontTx/>
              <a:buChar char="-"/>
            </a:pPr>
            <a:r>
              <a:rPr lang="en-US" sz="3200" dirty="0" err="1"/>
              <a:t>Aanpak</a:t>
            </a:r>
            <a:endParaRPr lang="en-US" sz="3200" dirty="0"/>
          </a:p>
          <a:p>
            <a:pPr marL="993775" lvl="3" indent="-457200">
              <a:buFontTx/>
              <a:buChar char="-"/>
            </a:pPr>
            <a:r>
              <a:rPr lang="en-US" sz="3200" dirty="0" err="1"/>
              <a:t>Maatregelen</a:t>
            </a:r>
            <a:endParaRPr lang="en-US" sz="3200" dirty="0"/>
          </a:p>
          <a:p>
            <a:pPr marL="638175" lvl="2" indent="-457200">
              <a:buFontTx/>
              <a:buChar char="-"/>
            </a:pPr>
            <a:r>
              <a:rPr lang="en-US" sz="3200" dirty="0"/>
              <a:t>Lessons learned</a:t>
            </a:r>
          </a:p>
          <a:p>
            <a:pPr marL="638175" lvl="2" indent="-457200">
              <a:buFontTx/>
              <a:buChar char="-"/>
            </a:pPr>
            <a:endParaRPr lang="en-US" sz="3200" dirty="0"/>
          </a:p>
        </p:txBody>
      </p:sp>
      <p:pic>
        <p:nvPicPr>
          <p:cNvPr id="9" name="Content Placeholder 4" descr="A picture containing outdoor, tree, grass, aerial photography&#10;&#10;Description automatically generated">
            <a:extLst>
              <a:ext uri="{FF2B5EF4-FFF2-40B4-BE49-F238E27FC236}">
                <a16:creationId xmlns:a16="http://schemas.microsoft.com/office/drawing/2014/main" id="{A0594BD8-D1CA-033D-EA28-3B1E2C5BC5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97168" y="2067114"/>
            <a:ext cx="5846694" cy="646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25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around each other&#10;&#10;Description automatically generated">
            <a:extLst>
              <a:ext uri="{FF2B5EF4-FFF2-40B4-BE49-F238E27FC236}">
                <a16:creationId xmlns:a16="http://schemas.microsoft.com/office/drawing/2014/main" id="{12CD3671-387E-FCAB-AAAF-886F736AF4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10450" cy="755173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257B119-2B5E-79BD-70D2-BAFEAAE9C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8838" y="8229600"/>
            <a:ext cx="6786562" cy="2078038"/>
          </a:xfrm>
        </p:spPr>
        <p:txBody>
          <a:bodyPr/>
          <a:lstStyle/>
          <a:p>
            <a:r>
              <a:rPr lang="nl-NL" dirty="0"/>
              <a:t>Deel 1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A314EC-B3BC-6BEA-6433-891257D337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52050" y="8229601"/>
            <a:ext cx="9067800" cy="2078038"/>
          </a:xfrm>
        </p:spPr>
        <p:txBody>
          <a:bodyPr/>
          <a:lstStyle/>
          <a:p>
            <a:r>
              <a:rPr lang="nl-NL" dirty="0"/>
              <a:t>Klimaatadaptatie in Groningen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D5D1E1F-D5AE-B781-C526-73714005A00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Picture 2" descr="Afbeeldingsresultaat voor zuiderdiep groningen">
            <a:extLst>
              <a:ext uri="{FF2B5EF4-FFF2-40B4-BE49-F238E27FC236}">
                <a16:creationId xmlns:a16="http://schemas.microsoft.com/office/drawing/2014/main" id="{A693BC33-2A29-9CBB-6658-7C7F33017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" t="19918" r="556" b="22918"/>
          <a:stretch/>
        </p:blipFill>
        <p:spPr bwMode="auto">
          <a:xfrm>
            <a:off x="-6368" y="0"/>
            <a:ext cx="20211546" cy="7742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577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6B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C1BA57-7B47-3C9A-829A-58259291B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meente Groningen | LinkedIn">
            <a:extLst>
              <a:ext uri="{FF2B5EF4-FFF2-40B4-BE49-F238E27FC236}">
                <a16:creationId xmlns:a16="http://schemas.microsoft.com/office/drawing/2014/main" id="{D1165704-4622-270F-4170-5CABA29E9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6" r="28970" b="-1"/>
          <a:stretch/>
        </p:blipFill>
        <p:spPr bwMode="auto">
          <a:xfrm>
            <a:off x="10058400" y="10"/>
            <a:ext cx="10052050" cy="1130934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F20182-2922-1191-4A9C-5ED9F344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942" y="3673475"/>
            <a:ext cx="7924458" cy="4556125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Groningen in het </a:t>
            </a:r>
            <a:r>
              <a:rPr lang="en-US" dirty="0" err="1"/>
              <a:t>kort</a:t>
            </a:r>
            <a:r>
              <a:rPr lang="en-US" dirty="0"/>
              <a:t>:</a:t>
            </a:r>
          </a:p>
        </p:txBody>
      </p:sp>
      <p:sp>
        <p:nvSpPr>
          <p:cNvPr id="3" name="Tijdelijke aanduiding voor tekst 5">
            <a:extLst>
              <a:ext uri="{FF2B5EF4-FFF2-40B4-BE49-F238E27FC236}">
                <a16:creationId xmlns:a16="http://schemas.microsoft.com/office/drawing/2014/main" id="{4F83B215-2FF1-7BA1-A1CB-12893EE1EE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0600" y="5751513"/>
            <a:ext cx="7924800" cy="4922260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200" dirty="0" err="1"/>
              <a:t>Zesde</a:t>
            </a:r>
            <a:r>
              <a:rPr lang="en-US" sz="3200" dirty="0"/>
              <a:t> </a:t>
            </a:r>
            <a:r>
              <a:rPr lang="en-US" sz="3200" dirty="0" err="1"/>
              <a:t>stad</a:t>
            </a:r>
            <a:r>
              <a:rPr lang="en-US" sz="3200" dirty="0"/>
              <a:t> van Nederland</a:t>
            </a:r>
          </a:p>
          <a:p>
            <a:pPr marL="523875" lvl="2" indent="-342900">
              <a:spcAft>
                <a:spcPts val="600"/>
              </a:spcAft>
              <a:buFontTx/>
              <a:buChar char="-"/>
            </a:pPr>
            <a:r>
              <a:rPr lang="en-US" sz="3200" dirty="0">
                <a:solidFill>
                  <a:schemeClr val="bg1"/>
                </a:solidFill>
              </a:rPr>
              <a:t>244 </a:t>
            </a:r>
            <a:r>
              <a:rPr lang="en-US" sz="3200" dirty="0" err="1">
                <a:solidFill>
                  <a:schemeClr val="bg1"/>
                </a:solidFill>
              </a:rPr>
              <a:t>duizend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inwonders</a:t>
            </a:r>
            <a:endParaRPr lang="en-US" sz="3200" dirty="0">
              <a:solidFill>
                <a:schemeClr val="bg1"/>
              </a:solidFill>
            </a:endParaRPr>
          </a:p>
          <a:p>
            <a:pPr marL="180975" lvl="2">
              <a:spcAft>
                <a:spcPts val="600"/>
              </a:spcAft>
            </a:pPr>
            <a:r>
              <a:rPr lang="en-US" sz="3200" dirty="0" err="1">
                <a:solidFill>
                  <a:schemeClr val="bg1"/>
                </a:solidFill>
              </a:rPr>
              <a:t>Ligging</a:t>
            </a:r>
            <a:r>
              <a:rPr lang="en-US" sz="3200" dirty="0">
                <a:solidFill>
                  <a:schemeClr val="bg1"/>
                </a:solidFill>
              </a:rPr>
              <a:t> en </a:t>
            </a:r>
            <a:r>
              <a:rPr lang="en-US" sz="3200" dirty="0" err="1">
                <a:solidFill>
                  <a:schemeClr val="bg1"/>
                </a:solidFill>
              </a:rPr>
              <a:t>uitdagingen</a:t>
            </a:r>
            <a:endParaRPr lang="en-US" sz="3200" dirty="0">
              <a:solidFill>
                <a:schemeClr val="bg1"/>
              </a:solidFill>
            </a:endParaRPr>
          </a:p>
          <a:p>
            <a:pPr marL="523875" lvl="2" indent="-342900">
              <a:spcAft>
                <a:spcPts val="600"/>
              </a:spcAft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</a:rPr>
              <a:t>Ligging</a:t>
            </a:r>
            <a:r>
              <a:rPr lang="en-US" sz="3200" dirty="0">
                <a:solidFill>
                  <a:schemeClr val="bg1"/>
                </a:solidFill>
              </a:rPr>
              <a:t> op het </a:t>
            </a:r>
            <a:r>
              <a:rPr lang="en-US" sz="3200" dirty="0" err="1">
                <a:solidFill>
                  <a:schemeClr val="bg1"/>
                </a:solidFill>
              </a:rPr>
              <a:t>puntje</a:t>
            </a:r>
            <a:r>
              <a:rPr lang="en-US" sz="3200" dirty="0">
                <a:solidFill>
                  <a:schemeClr val="bg1"/>
                </a:solidFill>
              </a:rPr>
              <a:t> van de </a:t>
            </a:r>
            <a:r>
              <a:rPr lang="en-US" sz="3200" dirty="0" err="1">
                <a:solidFill>
                  <a:schemeClr val="bg1"/>
                </a:solidFill>
              </a:rPr>
              <a:t>Hondsrug</a:t>
            </a:r>
            <a:endParaRPr lang="en-US" sz="3200" dirty="0">
              <a:solidFill>
                <a:schemeClr val="bg1"/>
              </a:solidFill>
            </a:endParaRPr>
          </a:p>
          <a:p>
            <a:pPr marL="523875" lvl="2" indent="-342900">
              <a:spcAft>
                <a:spcPts val="600"/>
              </a:spcAft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</a:rPr>
              <a:t>Strategische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ligging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aan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grote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waterstromen</a:t>
            </a:r>
            <a:endParaRPr lang="en-US" sz="3200" dirty="0">
              <a:solidFill>
                <a:schemeClr val="bg1"/>
              </a:solidFill>
            </a:endParaRPr>
          </a:p>
          <a:p>
            <a:pPr marL="523875" lvl="2" indent="-342900">
              <a:spcAft>
                <a:spcPts val="600"/>
              </a:spcAft>
              <a:buFontTx/>
              <a:buChar char="-"/>
            </a:pPr>
            <a:r>
              <a:rPr lang="en-US" sz="3200" dirty="0">
                <a:solidFill>
                  <a:schemeClr val="bg1"/>
                </a:solidFill>
              </a:rPr>
              <a:t>Nu: </a:t>
            </a:r>
            <a:r>
              <a:rPr lang="en-US" sz="3200" dirty="0" err="1">
                <a:solidFill>
                  <a:schemeClr val="bg1"/>
                </a:solidFill>
              </a:rPr>
              <a:t>Wateroverlastrisico’s</a:t>
            </a:r>
            <a:endParaRPr lang="en-US" sz="3200" dirty="0">
              <a:solidFill>
                <a:schemeClr val="bg1"/>
              </a:solidFill>
            </a:endParaRPr>
          </a:p>
          <a:p>
            <a:pPr marL="342900" lvl="1" indent="-342900">
              <a:spcAft>
                <a:spcPts val="600"/>
              </a:spcAft>
              <a:buFontTx/>
              <a:buChar char="-"/>
            </a:pPr>
            <a:endParaRPr lang="en-US" sz="1600" dirty="0">
              <a:solidFill>
                <a:schemeClr val="bg1"/>
              </a:solidFill>
            </a:endParaRPr>
          </a:p>
          <a:p>
            <a:pPr marL="342900" lvl="1" indent="-342900">
              <a:spcAft>
                <a:spcPts val="600"/>
              </a:spcAft>
              <a:buFontTx/>
              <a:buChar char="-"/>
            </a:pPr>
            <a:endParaRPr lang="en-US" sz="1600" dirty="0">
              <a:solidFill>
                <a:schemeClr val="bg1"/>
              </a:solidFill>
            </a:endParaRPr>
          </a:p>
          <a:p>
            <a:pPr marL="0" lvl="1">
              <a:spcAft>
                <a:spcPts val="600"/>
              </a:spcAft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055" name="Text Placeholder 4">
            <a:extLst>
              <a:ext uri="{FF2B5EF4-FFF2-40B4-BE49-F238E27FC236}">
                <a16:creationId xmlns:a16="http://schemas.microsoft.com/office/drawing/2014/main" id="{EF531D4A-9C12-D88A-740F-5BF52B804C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8283" y="975149"/>
            <a:ext cx="3627910" cy="25415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EC5FFBA-E96D-0E19-EF73-CD92DE7028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68283" y="1222142"/>
            <a:ext cx="3627910" cy="254153"/>
          </a:xfrm>
        </p:spPr>
        <p:txBody>
          <a:bodyPr wrap="square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20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200"/>
          </a:p>
        </p:txBody>
      </p:sp>
      <p:sp>
        <p:nvSpPr>
          <p:cNvPr id="2057" name="Text Placeholder 6">
            <a:extLst>
              <a:ext uri="{FF2B5EF4-FFF2-40B4-BE49-F238E27FC236}">
                <a16:creationId xmlns:a16="http://schemas.microsoft.com/office/drawing/2014/main" id="{D8587D3A-2206-3E33-A2DE-2354960D7D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0131" y="1007863"/>
            <a:ext cx="10537" cy="432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jdelijke aanduiding voor dianummer 4" hidden="1">
            <a:extLst>
              <a:ext uri="{FF2B5EF4-FFF2-40B4-BE49-F238E27FC236}">
                <a16:creationId xmlns:a16="http://schemas.microsoft.com/office/drawing/2014/main" id="{E4BD49B8-78C9-C742-474D-67E1D3477F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pPr>
              <a:spcAft>
                <a:spcPts val="600"/>
              </a:spcAft>
            </a:pPr>
            <a:fld id="{B6F15528-21DE-4FAA-801E-634DDDAF4B2B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5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1BA57-7B47-3C9A-829A-58259291B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F20182-2922-1191-4A9C-5ED9F344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6" y="1451904"/>
            <a:ext cx="12529392" cy="1178435"/>
          </a:xfrm>
        </p:spPr>
        <p:txBody>
          <a:bodyPr/>
          <a:lstStyle/>
          <a:p>
            <a:r>
              <a:rPr lang="en-US" dirty="0" err="1"/>
              <a:t>Klimaatadaptatie</a:t>
            </a:r>
            <a:r>
              <a:rPr lang="en-US" dirty="0"/>
              <a:t> in Groningen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EC5FFBA-E96D-0E19-EF73-CD92DE7028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9002" y="2630339"/>
            <a:ext cx="12241360" cy="8182421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en-US" sz="2800" dirty="0"/>
              <a:t>Grote </a:t>
            </a:r>
            <a:r>
              <a:rPr lang="en-US" sz="2800" dirty="0" err="1"/>
              <a:t>overstromingen</a:t>
            </a:r>
            <a:r>
              <a:rPr lang="en-US" sz="2800" dirty="0"/>
              <a:t> in 1998, 2012 </a:t>
            </a:r>
            <a:r>
              <a:rPr lang="en-US" sz="2800" dirty="0" err="1"/>
              <a:t>hebben</a:t>
            </a:r>
            <a:r>
              <a:rPr lang="en-US" sz="2800" dirty="0"/>
              <a:t> </a:t>
            </a:r>
            <a:r>
              <a:rPr lang="en-US" sz="2800" dirty="0" err="1"/>
              <a:t>klimaatadaptatie</a:t>
            </a:r>
            <a:r>
              <a:rPr lang="en-US" sz="2800" dirty="0"/>
              <a:t> </a:t>
            </a:r>
            <a:r>
              <a:rPr lang="en-US" sz="2800" dirty="0" err="1"/>
              <a:t>hoog</a:t>
            </a:r>
            <a:r>
              <a:rPr lang="en-US" sz="2800" dirty="0"/>
              <a:t> op de agenda </a:t>
            </a:r>
            <a:r>
              <a:rPr lang="en-US" sz="2800" dirty="0" err="1"/>
              <a:t>geplaatst</a:t>
            </a:r>
            <a:endParaRPr lang="en-US" sz="2800" dirty="0"/>
          </a:p>
          <a:p>
            <a:pPr marL="457200" indent="-457200">
              <a:buFontTx/>
              <a:buChar char="-"/>
            </a:pPr>
            <a:endParaRPr lang="en-US" sz="2800" dirty="0"/>
          </a:p>
          <a:p>
            <a:pPr marL="457200" indent="-457200">
              <a:buFontTx/>
              <a:buChar char="-"/>
            </a:pPr>
            <a:r>
              <a:rPr lang="en-US" sz="2800" dirty="0"/>
              <a:t>Doel </a:t>
            </a:r>
            <a:r>
              <a:rPr lang="en-US" sz="2800" dirty="0" err="1"/>
              <a:t>klimaatadaptatie</a:t>
            </a:r>
            <a:r>
              <a:rPr lang="en-US" sz="2800" dirty="0"/>
              <a:t>: </a:t>
            </a:r>
            <a:r>
              <a:rPr lang="en-US" sz="2800" dirty="0" err="1"/>
              <a:t>Sponswerking</a:t>
            </a:r>
            <a:r>
              <a:rPr lang="en-US" sz="2800" dirty="0"/>
              <a:t> </a:t>
            </a:r>
            <a:r>
              <a:rPr lang="en-US" sz="2800" dirty="0" err="1"/>
              <a:t>vergroten</a:t>
            </a:r>
            <a:endParaRPr lang="en-US" sz="2800" dirty="0"/>
          </a:p>
          <a:p>
            <a:pPr marL="993775" lvl="3" indent="-457200">
              <a:buFontTx/>
              <a:buChar char="-"/>
            </a:pPr>
            <a:r>
              <a:rPr lang="en-US" dirty="0" err="1"/>
              <a:t>Implementeren</a:t>
            </a:r>
            <a:r>
              <a:rPr lang="en-US" dirty="0"/>
              <a:t> </a:t>
            </a:r>
            <a:r>
              <a:rPr lang="en-US" dirty="0" err="1"/>
              <a:t>groen</a:t>
            </a:r>
            <a:r>
              <a:rPr lang="en-US" dirty="0"/>
              <a:t>- </a:t>
            </a:r>
            <a:r>
              <a:rPr lang="en-US" dirty="0" err="1"/>
              <a:t>blauwe</a:t>
            </a:r>
            <a:r>
              <a:rPr lang="en-US" dirty="0"/>
              <a:t> </a:t>
            </a:r>
            <a:r>
              <a:rPr lang="en-US" dirty="0" err="1"/>
              <a:t>maatregelen</a:t>
            </a:r>
            <a:r>
              <a:rPr lang="en-US" dirty="0"/>
              <a:t> </a:t>
            </a:r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mogelijk</a:t>
            </a:r>
            <a:endParaRPr lang="en-US" dirty="0"/>
          </a:p>
          <a:p>
            <a:pPr marL="993775" lvl="3" indent="-457200">
              <a:buFontTx/>
              <a:buChar char="-"/>
            </a:pPr>
            <a:r>
              <a:rPr lang="en-US" dirty="0" err="1"/>
              <a:t>Terugbrengen</a:t>
            </a:r>
            <a:r>
              <a:rPr lang="en-US" dirty="0"/>
              <a:t> </a:t>
            </a:r>
            <a:r>
              <a:rPr lang="en-US" dirty="0" err="1"/>
              <a:t>oude</a:t>
            </a:r>
            <a:r>
              <a:rPr lang="en-US" dirty="0"/>
              <a:t> </a:t>
            </a:r>
            <a:r>
              <a:rPr lang="en-US" dirty="0" err="1"/>
              <a:t>groenstructuren</a:t>
            </a:r>
            <a:r>
              <a:rPr lang="en-US" dirty="0"/>
              <a:t> en </a:t>
            </a:r>
            <a:r>
              <a:rPr lang="en-US" dirty="0" err="1"/>
              <a:t>waterlichamen</a:t>
            </a:r>
            <a:endParaRPr lang="en-US" dirty="0"/>
          </a:p>
          <a:p>
            <a:pPr marL="993775" lvl="3" indent="-457200">
              <a:buFontTx/>
              <a:buChar char="-"/>
            </a:pPr>
            <a:endParaRPr lang="en-US" dirty="0"/>
          </a:p>
          <a:p>
            <a:pPr marL="457200" lvl="1" indent="-457200">
              <a:buFontTx/>
              <a:buChar char="-"/>
            </a:pPr>
            <a:r>
              <a:rPr lang="en-US" dirty="0" err="1"/>
              <a:t>Geschiedenis</a:t>
            </a:r>
            <a:r>
              <a:rPr lang="en-US" dirty="0"/>
              <a:t> </a:t>
            </a:r>
            <a:r>
              <a:rPr lang="en-US" dirty="0" err="1"/>
              <a:t>adaptatiebeleid</a:t>
            </a:r>
            <a:r>
              <a:rPr lang="en-US" dirty="0"/>
              <a:t>:</a:t>
            </a:r>
          </a:p>
          <a:p>
            <a:pPr marL="638175" lvl="2" indent="-457200">
              <a:buFontTx/>
              <a:buChar char="-"/>
            </a:pP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stukken</a:t>
            </a:r>
            <a:r>
              <a:rPr lang="en-US" dirty="0"/>
              <a:t>, 2016</a:t>
            </a:r>
          </a:p>
          <a:p>
            <a:pPr marL="638175" lvl="2" indent="-457200">
              <a:buFontTx/>
              <a:buChar char="-"/>
            </a:pPr>
            <a:r>
              <a:rPr lang="en-US" dirty="0" err="1"/>
              <a:t>Beleidsplannen</a:t>
            </a:r>
            <a:r>
              <a:rPr lang="en-US" dirty="0"/>
              <a:t> en </a:t>
            </a:r>
            <a:r>
              <a:rPr lang="en-US" dirty="0" err="1"/>
              <a:t>uitvoeringsagenda</a:t>
            </a:r>
            <a:r>
              <a:rPr lang="en-US" dirty="0"/>
              <a:t> 2012</a:t>
            </a:r>
          </a:p>
          <a:p>
            <a:pPr marL="638175" lvl="2" indent="-457200">
              <a:buFontTx/>
              <a:buChar char="-"/>
            </a:pPr>
            <a:r>
              <a:rPr lang="en-US" dirty="0" err="1"/>
              <a:t>Onderdeel</a:t>
            </a:r>
            <a:r>
              <a:rPr lang="en-US" dirty="0"/>
              <a:t> van </a:t>
            </a:r>
            <a:r>
              <a:rPr lang="en-US" dirty="0" err="1"/>
              <a:t>programma</a:t>
            </a:r>
            <a:r>
              <a:rPr lang="en-US" dirty="0"/>
              <a:t> </a:t>
            </a:r>
            <a:r>
              <a:rPr lang="en-US" dirty="0" err="1"/>
              <a:t>ruimtelijke</a:t>
            </a:r>
            <a:r>
              <a:rPr lang="en-US" dirty="0"/>
              <a:t> </a:t>
            </a:r>
            <a:r>
              <a:rPr lang="en-US" dirty="0" err="1"/>
              <a:t>kwaliteit</a:t>
            </a:r>
            <a:endParaRPr lang="en-US" dirty="0"/>
          </a:p>
          <a:p>
            <a:pPr marL="457200" indent="-457200">
              <a:buFontTx/>
              <a:buChar char="-"/>
            </a:pPr>
            <a:endParaRPr lang="en-US" sz="2800" dirty="0"/>
          </a:p>
          <a:p>
            <a:pPr marL="993775" lvl="3" indent="-457200">
              <a:buFontTx/>
              <a:buChar char="-"/>
            </a:pPr>
            <a:endParaRPr lang="en-US" sz="28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4000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BD49B8-78C9-C742-474D-67E1D3477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FF0BFFF-04CC-14AF-5DF3-984DBB9E1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382" y="2224611"/>
            <a:ext cx="6465718" cy="363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limaatbuffer De Onlanden | Natuurmonumenten">
            <a:extLst>
              <a:ext uri="{FF2B5EF4-FFF2-40B4-BE49-F238E27FC236}">
                <a16:creationId xmlns:a16="http://schemas.microsoft.com/office/drawing/2014/main" id="{33CB95BA-FA58-24CA-9B5C-AF39920BB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382" y="6721549"/>
            <a:ext cx="6348130" cy="294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70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1BA57-7B47-3C9A-829A-58259291B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F20182-2922-1191-4A9C-5ED9F344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6" y="1451904"/>
            <a:ext cx="12529392" cy="1178435"/>
          </a:xfrm>
        </p:spPr>
        <p:txBody>
          <a:bodyPr/>
          <a:lstStyle/>
          <a:p>
            <a:r>
              <a:rPr lang="en-US" dirty="0" err="1"/>
              <a:t>Adaptatieaanpak</a:t>
            </a:r>
            <a:r>
              <a:rPr lang="en-US" dirty="0"/>
              <a:t> in Groningen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BD49B8-78C9-C742-474D-67E1D3477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820515" y="10579398"/>
            <a:ext cx="2265045" cy="2333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43529B1-8136-7D05-173D-73B7CD554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98" y="2888398"/>
            <a:ext cx="13068474" cy="673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6334E0-9654-8E8E-B4F4-925CBC4D3C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Ruimtelijke kwaliteit:</a:t>
            </a:r>
          </a:p>
          <a:p>
            <a:r>
              <a:rPr lang="nl-NL" dirty="0"/>
              <a:t>In projectontwikkeling:</a:t>
            </a: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12 </a:t>
            </a:r>
            <a:r>
              <a:rPr lang="en-GB" dirty="0" err="1"/>
              <a:t>dimensies</a:t>
            </a:r>
            <a:r>
              <a:rPr lang="en-GB" dirty="0"/>
              <a:t> van </a:t>
            </a:r>
            <a:r>
              <a:rPr lang="en-GB" dirty="0" err="1"/>
              <a:t>leefkwaliteit</a:t>
            </a:r>
            <a:endParaRPr lang="en-GB" dirty="0"/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GB" sz="2800" dirty="0" err="1"/>
              <a:t>Klimaatadaptatie</a:t>
            </a:r>
            <a:r>
              <a:rPr lang="en-GB" sz="2800" dirty="0"/>
              <a:t> is </a:t>
            </a:r>
            <a:r>
              <a:rPr lang="en-GB" sz="2800" dirty="0" err="1"/>
              <a:t>hier</a:t>
            </a:r>
            <a:r>
              <a:rPr lang="en-GB" sz="2800" dirty="0"/>
              <a:t> </a:t>
            </a:r>
            <a:r>
              <a:rPr lang="en-GB" sz="2800" dirty="0" err="1"/>
              <a:t>onderdeel</a:t>
            </a:r>
            <a:r>
              <a:rPr lang="en-GB" sz="2800" dirty="0"/>
              <a:t> van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GB" sz="2800" dirty="0" err="1"/>
              <a:t>Ontwerpleidraad</a:t>
            </a:r>
            <a:r>
              <a:rPr lang="en-GB" sz="2800" dirty="0"/>
              <a:t> </a:t>
            </a:r>
            <a:endParaRPr lang="en-GB" dirty="0"/>
          </a:p>
          <a:p>
            <a:pPr lvl="1"/>
            <a:endParaRPr lang="en-GB" dirty="0"/>
          </a:p>
          <a:p>
            <a:r>
              <a:rPr lang="nl-NL" dirty="0"/>
              <a:t>In beheer en onderhoud:</a:t>
            </a: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Van: Schoon, heel, </a:t>
            </a:r>
            <a:r>
              <a:rPr lang="en-GB" dirty="0" err="1"/>
              <a:t>veilig</a:t>
            </a: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/>
              <a:t>Naar</a:t>
            </a:r>
            <a:r>
              <a:rPr lang="en-GB" dirty="0"/>
              <a:t>: </a:t>
            </a:r>
            <a:r>
              <a:rPr lang="en-GB" dirty="0" err="1"/>
              <a:t>Kwaliteitsgedreven</a:t>
            </a:r>
            <a:r>
              <a:rPr lang="en-GB" dirty="0"/>
              <a:t> beheer en </a:t>
            </a:r>
            <a:r>
              <a:rPr lang="en-GB" dirty="0" err="1"/>
              <a:t>onderhoud</a:t>
            </a: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Doel: </a:t>
            </a:r>
            <a:r>
              <a:rPr lang="en-GB" dirty="0" err="1"/>
              <a:t>Klimaatadaptatie</a:t>
            </a:r>
            <a:r>
              <a:rPr lang="en-GB" dirty="0"/>
              <a:t> in alle </a:t>
            </a:r>
            <a:r>
              <a:rPr lang="en-GB" dirty="0" err="1"/>
              <a:t>ontwikkelingen</a:t>
            </a:r>
            <a:r>
              <a:rPr lang="en-GB" dirty="0"/>
              <a:t> </a:t>
            </a:r>
            <a:r>
              <a:rPr lang="en-GB" dirty="0" err="1"/>
              <a:t>meenemen</a:t>
            </a:r>
            <a:endParaRPr lang="en-GB" dirty="0"/>
          </a:p>
          <a:p>
            <a:r>
              <a:rPr lang="en-GB" dirty="0"/>
              <a:t>Hoe: </a:t>
            </a:r>
            <a:r>
              <a:rPr lang="en-GB" dirty="0" err="1"/>
              <a:t>Samenwerken</a:t>
            </a:r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700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around each other&#10;&#10;Description automatically generated">
            <a:extLst>
              <a:ext uri="{FF2B5EF4-FFF2-40B4-BE49-F238E27FC236}">
                <a16:creationId xmlns:a16="http://schemas.microsoft.com/office/drawing/2014/main" id="{12CD3671-387E-FCAB-AAAF-886F736AF4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10450" cy="755173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257B119-2B5E-79BD-70D2-BAFEAAE9C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8838" y="8229600"/>
            <a:ext cx="6786562" cy="2078038"/>
          </a:xfrm>
        </p:spPr>
        <p:txBody>
          <a:bodyPr/>
          <a:lstStyle/>
          <a:p>
            <a:r>
              <a:rPr lang="nl-NL" dirty="0"/>
              <a:t>Deel 2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A314EC-B3BC-6BEA-6433-891257D337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52050" y="8229601"/>
            <a:ext cx="9067800" cy="2078038"/>
          </a:xfrm>
        </p:spPr>
        <p:txBody>
          <a:bodyPr/>
          <a:lstStyle/>
          <a:p>
            <a:r>
              <a:rPr lang="nl-NL" dirty="0"/>
              <a:t>Bedrijventerrein </a:t>
            </a:r>
            <a:r>
              <a:rPr lang="nl-NL" dirty="0" err="1"/>
              <a:t>Euvelgunne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D5D1E1F-D5AE-B781-C526-73714005A00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" name="Picture 2" descr="Afbeeldingsresultaat voor zuiderdiep groningen">
            <a:extLst>
              <a:ext uri="{FF2B5EF4-FFF2-40B4-BE49-F238E27FC236}">
                <a16:creationId xmlns:a16="http://schemas.microsoft.com/office/drawing/2014/main" id="{A693BC33-2A29-9CBB-6658-7C7F33017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" t="19918" r="556" b="22918"/>
          <a:stretch/>
        </p:blipFill>
        <p:spPr bwMode="auto">
          <a:xfrm>
            <a:off x="-6368" y="0"/>
            <a:ext cx="20211546" cy="7742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273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anzehogenschool">
      <a:dk1>
        <a:sysClr val="windowText" lastClr="000000"/>
      </a:dk1>
      <a:lt1>
        <a:sysClr val="window" lastClr="FFFFFF"/>
      </a:lt1>
      <a:dk2>
        <a:srgbClr val="EE7F00"/>
      </a:dk2>
      <a:lt2>
        <a:srgbClr val="ECEDED"/>
      </a:lt2>
      <a:accent1>
        <a:srgbClr val="DEC437"/>
      </a:accent1>
      <a:accent2>
        <a:srgbClr val="9CC489"/>
      </a:accent2>
      <a:accent3>
        <a:srgbClr val="B1CEDE"/>
      </a:accent3>
      <a:accent4>
        <a:srgbClr val="C4C6B1"/>
      </a:accent4>
      <a:accent5>
        <a:srgbClr val="E0B6CE"/>
      </a:accent5>
      <a:accent6>
        <a:srgbClr val="628C5F"/>
      </a:accent6>
      <a:hlink>
        <a:srgbClr val="578494"/>
      </a:hlink>
      <a:folHlink>
        <a:srgbClr val="9E6697"/>
      </a:folHlink>
    </a:clrScheme>
    <a:fontScheme name="Hanzehogeschoo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Z00067 - HAN4196_HUI_1.3_Powerpoint_02_AK_v6" id="{A98A3C0A-D95B-4634-8AF9-AFD172553750}" vid="{3C0AB7DB-30DE-4C77-AA8B-DE109B67C910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8B857CA276A94A84FCD41EE13B41AD" ma:contentTypeVersion="14" ma:contentTypeDescription="Een nieuw document maken." ma:contentTypeScope="" ma:versionID="7f9ca2e6dbb9fda0b02ce7bde0901eb7">
  <xsd:schema xmlns:xsd="http://www.w3.org/2001/XMLSchema" xmlns:xs="http://www.w3.org/2001/XMLSchema" xmlns:p="http://schemas.microsoft.com/office/2006/metadata/properties" xmlns:ns2="c1f49ba9-29ea-4073-a276-6a01486ba834" xmlns:ns3="78c31b6c-86d4-4da1-b638-3518aaf543de" targetNamespace="http://schemas.microsoft.com/office/2006/metadata/properties" ma:root="true" ma:fieldsID="657a95c9b33dce34478e8a9d85216bcc" ns2:_="" ns3:_="">
    <xsd:import namespace="c1f49ba9-29ea-4073-a276-6a01486ba834"/>
    <xsd:import namespace="78c31b6c-86d4-4da1-b638-3518aaf543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49ba9-29ea-4073-a276-6a01486ba8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b99c9bf4-d278-4956-b571-4365f6ed06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c31b6c-86d4-4da1-b638-3518aaf543d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9ea3403-5b85-40fc-ada2-bb1267d2a0cf}" ma:internalName="TaxCatchAll" ma:showField="CatchAllData" ma:web="78c31b6c-86d4-4da1-b638-3518aaf543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1f49ba9-29ea-4073-a276-6a01486ba834">
      <Terms xmlns="http://schemas.microsoft.com/office/infopath/2007/PartnerControls"/>
    </lcf76f155ced4ddcb4097134ff3c332f>
    <TaxCatchAll xmlns="78c31b6c-86d4-4da1-b638-3518aaf543d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FFA3A1-BB53-4D0D-9D5F-9587088C63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f49ba9-29ea-4073-a276-6a01486ba834"/>
    <ds:schemaRef ds:uri="78c31b6c-86d4-4da1-b638-3518aaf543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18672BF-F4E4-474E-967D-D1FEB74C8DB3}">
  <ds:schemaRefs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78c31b6c-86d4-4da1-b638-3518aaf543de"/>
    <ds:schemaRef ds:uri="http://schemas.microsoft.com/office/infopath/2007/PartnerControls"/>
    <ds:schemaRef ds:uri="c1f49ba9-29ea-4073-a276-6a01486ba834"/>
  </ds:schemaRefs>
</ds:datastoreItem>
</file>

<file path=customXml/itemProps3.xml><?xml version="1.0" encoding="utf-8"?>
<ds:datastoreItem xmlns:ds="http://schemas.openxmlformats.org/officeDocument/2006/customXml" ds:itemID="{9D2F4582-A3D1-4C5E-ACAE-5C66DE2FA5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Nieuw Hanze powerpoint</Template>
  <TotalTime>353</TotalTime>
  <Words>521</Words>
  <Application>Microsoft Office PowerPoint</Application>
  <PresentationFormat>Custom</PresentationFormat>
  <Paragraphs>179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Klimaatmaatregelen Euvelgunne</vt:lpstr>
      <vt:lpstr>Kort voorstellen: - Allard Hans Roest - Docent-Onderzoeker &amp; Projectleider Hanze - Extern promovendus Rijksuniversiteit Groningen</vt:lpstr>
      <vt:lpstr>Mijn onderzoek</vt:lpstr>
      <vt:lpstr>Vandaag op het programma:</vt:lpstr>
      <vt:lpstr>Deel 1</vt:lpstr>
      <vt:lpstr>Groningen in het kort:</vt:lpstr>
      <vt:lpstr>Klimaatadaptatie in Groningen</vt:lpstr>
      <vt:lpstr>Adaptatieaanpak in Groningen</vt:lpstr>
      <vt:lpstr>Deel 2</vt:lpstr>
      <vt:lpstr>Euvelgunne in cijfers</vt:lpstr>
      <vt:lpstr>De ligging van Euvelgunne</vt:lpstr>
      <vt:lpstr>De achtergrond van het project</vt:lpstr>
      <vt:lpstr>Projectdoelen</vt:lpstr>
      <vt:lpstr>Aanpak</vt:lpstr>
      <vt:lpstr>De maatregelen</vt:lpstr>
      <vt:lpstr>Groenblauwe maatregelen</vt:lpstr>
      <vt:lpstr>Grijze maatregelen</vt:lpstr>
      <vt:lpstr>Werking van maatregelen</vt:lpstr>
      <vt:lpstr>Lessons learned</vt:lpstr>
      <vt:lpstr>Vervolgstappen gemeente</vt:lpstr>
      <vt:lpstr>De lonkende toekomst:</vt:lpstr>
      <vt:lpstr>Bedankt voor jullie aandacht!  Vragen:  a.h.roest @ pl.hanze.nl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Roest AH, Allard</dc:creator>
  <cp:lastModifiedBy>Roest AH, Allard</cp:lastModifiedBy>
  <cp:revision>2</cp:revision>
  <dcterms:created xsi:type="dcterms:W3CDTF">2024-09-05T06:32:33Z</dcterms:created>
  <dcterms:modified xsi:type="dcterms:W3CDTF">2024-10-01T10:17:05Z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2024-02-14T00:00:00Z</vt:filetime>
  </property>
  <property fmtid="{D5CDD505-2E9C-101B-9397-08002B2CF9AE}" pid="3" name="Creator">
    <vt:lpwstr>Adobe InDesign 19.2 (Macintosh)</vt:lpwstr>
  </property>
  <property fmtid="{D5CDD505-2E9C-101B-9397-08002B2CF9AE}" pid="4" name="LastSaved">
    <vt:filetime>2024-02-14T00:00:00Z</vt:filetime>
  </property>
  <property fmtid="{D5CDD505-2E9C-101B-9397-08002B2CF9AE}" pid="5" name="Producer">
    <vt:lpwstr>Adobe PDF Library 17.0</vt:lpwstr>
  </property>
  <property fmtid="{D5CDD505-2E9C-101B-9397-08002B2CF9AE}" pid="6" name="MediaServiceImageTags">
    <vt:lpwstr/>
  </property>
  <property fmtid="{D5CDD505-2E9C-101B-9397-08002B2CF9AE}" pid="7" name="ContentTypeId">
    <vt:lpwstr>0x0101003C8B857CA276A94A84FCD41EE13B41AD</vt:lpwstr>
  </property>
</Properties>
</file>