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9" r:id="rId6"/>
    <p:sldId id="257" r:id="rId7"/>
    <p:sldId id="261" r:id="rId8"/>
    <p:sldId id="263" r:id="rId9"/>
    <p:sldId id="262" r:id="rId10"/>
    <p:sldId id="260" r:id="rId11"/>
    <p:sldId id="272" r:id="rId12"/>
    <p:sldId id="264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5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1C9FFF-772F-4104-A1A7-802C176F3BB0}" v="1" dt="2021-12-23T12:41:50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van Eck" userId="baa13551-cc0d-4249-b4b5-c5222a6fc691" providerId="ADAL" clId="{641C9FFF-772F-4104-A1A7-802C176F3BB0}"/>
    <pc:docChg chg="custSel modSld">
      <pc:chgData name="Bart van Eck" userId="baa13551-cc0d-4249-b4b5-c5222a6fc691" providerId="ADAL" clId="{641C9FFF-772F-4104-A1A7-802C176F3BB0}" dt="2021-12-23T12:42:08.334" v="21" actId="26606"/>
      <pc:docMkLst>
        <pc:docMk/>
      </pc:docMkLst>
      <pc:sldChg chg="addSp delSp modSp mod delAnim">
        <pc:chgData name="Bart van Eck" userId="baa13551-cc0d-4249-b4b5-c5222a6fc691" providerId="ADAL" clId="{641C9FFF-772F-4104-A1A7-802C176F3BB0}" dt="2021-12-23T12:42:08.334" v="21" actId="26606"/>
        <pc:sldMkLst>
          <pc:docMk/>
          <pc:sldMk cId="1688133713" sldId="261"/>
        </pc:sldMkLst>
        <pc:spChg chg="mod">
          <ac:chgData name="Bart van Eck" userId="baa13551-cc0d-4249-b4b5-c5222a6fc691" providerId="ADAL" clId="{641C9FFF-772F-4104-A1A7-802C176F3BB0}" dt="2021-12-23T12:41:43.752" v="19" actId="26606"/>
          <ac:spMkLst>
            <pc:docMk/>
            <pc:sldMk cId="1688133713" sldId="261"/>
            <ac:spMk id="2" creationId="{4C60C2A9-2C71-4321-B242-91318040569F}"/>
          </ac:spMkLst>
        </pc:spChg>
        <pc:spChg chg="del">
          <ac:chgData name="Bart van Eck" userId="baa13551-cc0d-4249-b4b5-c5222a6fc691" providerId="ADAL" clId="{641C9FFF-772F-4104-A1A7-802C176F3BB0}" dt="2021-12-23T12:41:43.752" v="19" actId="26606"/>
          <ac:spMkLst>
            <pc:docMk/>
            <pc:sldMk cId="1688133713" sldId="261"/>
            <ac:spMk id="9" creationId="{F1174801-1395-44C5-9B00-CCAC45C056E7}"/>
          </ac:spMkLst>
        </pc:spChg>
        <pc:spChg chg="del">
          <ac:chgData name="Bart van Eck" userId="baa13551-cc0d-4249-b4b5-c5222a6fc691" providerId="ADAL" clId="{641C9FFF-772F-4104-A1A7-802C176F3BB0}" dt="2021-12-23T12:41:43.752" v="19" actId="26606"/>
          <ac:spMkLst>
            <pc:docMk/>
            <pc:sldMk cId="1688133713" sldId="261"/>
            <ac:spMk id="11" creationId="{996DFAFB-BCE1-4BEC-82FB-D574234DEF0A}"/>
          </ac:spMkLst>
        </pc:spChg>
        <pc:spChg chg="del">
          <ac:chgData name="Bart van Eck" userId="baa13551-cc0d-4249-b4b5-c5222a6fc691" providerId="ADAL" clId="{641C9FFF-772F-4104-A1A7-802C176F3BB0}" dt="2021-12-23T12:41:43.752" v="19" actId="26606"/>
          <ac:spMkLst>
            <pc:docMk/>
            <pc:sldMk cId="1688133713" sldId="261"/>
            <ac:spMk id="13" creationId="{16F61E84-9DCA-4F22-94BC-C901DB49995D}"/>
          </ac:spMkLst>
        </pc:spChg>
        <pc:spChg chg="add del">
          <ac:chgData name="Bart van Eck" userId="baa13551-cc0d-4249-b4b5-c5222a6fc691" providerId="ADAL" clId="{641C9FFF-772F-4104-A1A7-802C176F3BB0}" dt="2021-12-23T12:42:08.334" v="21" actId="26606"/>
          <ac:spMkLst>
            <pc:docMk/>
            <pc:sldMk cId="1688133713" sldId="261"/>
            <ac:spMk id="55" creationId="{F1174801-1395-44C5-9B00-CCAC45C056E7}"/>
          </ac:spMkLst>
        </pc:spChg>
        <pc:spChg chg="add del">
          <ac:chgData name="Bart van Eck" userId="baa13551-cc0d-4249-b4b5-c5222a6fc691" providerId="ADAL" clId="{641C9FFF-772F-4104-A1A7-802C176F3BB0}" dt="2021-12-23T12:42:08.334" v="21" actId="26606"/>
          <ac:spMkLst>
            <pc:docMk/>
            <pc:sldMk cId="1688133713" sldId="261"/>
            <ac:spMk id="57" creationId="{996DFAFB-BCE1-4BEC-82FB-D574234DEF0A}"/>
          </ac:spMkLst>
        </pc:spChg>
        <pc:spChg chg="add">
          <ac:chgData name="Bart van Eck" userId="baa13551-cc0d-4249-b4b5-c5222a6fc691" providerId="ADAL" clId="{641C9FFF-772F-4104-A1A7-802C176F3BB0}" dt="2021-12-23T12:42:08.334" v="21" actId="26606"/>
          <ac:spMkLst>
            <pc:docMk/>
            <pc:sldMk cId="1688133713" sldId="261"/>
            <ac:spMk id="90" creationId="{F1174801-1395-44C5-9B00-CCAC45C056E7}"/>
          </ac:spMkLst>
        </pc:spChg>
        <pc:spChg chg="add">
          <ac:chgData name="Bart van Eck" userId="baa13551-cc0d-4249-b4b5-c5222a6fc691" providerId="ADAL" clId="{641C9FFF-772F-4104-A1A7-802C176F3BB0}" dt="2021-12-23T12:42:08.334" v="21" actId="26606"/>
          <ac:spMkLst>
            <pc:docMk/>
            <pc:sldMk cId="1688133713" sldId="261"/>
            <ac:spMk id="92" creationId="{996DFAFB-BCE1-4BEC-82FB-D574234DEF0A}"/>
          </ac:spMkLst>
        </pc:spChg>
        <pc:grpChg chg="del">
          <ac:chgData name="Bart van Eck" userId="baa13551-cc0d-4249-b4b5-c5222a6fc691" providerId="ADAL" clId="{641C9FFF-772F-4104-A1A7-802C176F3BB0}" dt="2021-12-23T12:41:43.752" v="19" actId="26606"/>
          <ac:grpSpMkLst>
            <pc:docMk/>
            <pc:sldMk cId="1688133713" sldId="261"/>
            <ac:grpSpMk id="15" creationId="{76A80126-9AD6-4B06-A2B4-E80D49DCB1B0}"/>
          </ac:grpSpMkLst>
        </pc:grpChg>
        <pc:grpChg chg="del">
          <ac:chgData name="Bart van Eck" userId="baa13551-cc0d-4249-b4b5-c5222a6fc691" providerId="ADAL" clId="{641C9FFF-772F-4104-A1A7-802C176F3BB0}" dt="2021-12-23T12:41:43.752" v="19" actId="26606"/>
          <ac:grpSpMkLst>
            <pc:docMk/>
            <pc:sldMk cId="1688133713" sldId="261"/>
            <ac:grpSpMk id="41" creationId="{8F281804-17FE-49B9-9065-1A44CD473CAE}"/>
          </ac:grpSpMkLst>
        </pc:grpChg>
        <pc:grpChg chg="add del">
          <ac:chgData name="Bart van Eck" userId="baa13551-cc0d-4249-b4b5-c5222a6fc691" providerId="ADAL" clId="{641C9FFF-772F-4104-A1A7-802C176F3BB0}" dt="2021-12-23T12:42:08.334" v="21" actId="26606"/>
          <ac:grpSpMkLst>
            <pc:docMk/>
            <pc:sldMk cId="1688133713" sldId="261"/>
            <ac:grpSpMk id="59" creationId="{4210BA9D-B4AC-4A1D-B63B-44F10A9A7D49}"/>
          </ac:grpSpMkLst>
        </pc:grpChg>
        <pc:grpChg chg="add del">
          <ac:chgData name="Bart van Eck" userId="baa13551-cc0d-4249-b4b5-c5222a6fc691" providerId="ADAL" clId="{641C9FFF-772F-4104-A1A7-802C176F3BB0}" dt="2021-12-23T12:42:08.334" v="21" actId="26606"/>
          <ac:grpSpMkLst>
            <pc:docMk/>
            <pc:sldMk cId="1688133713" sldId="261"/>
            <ac:grpSpMk id="69" creationId="{80F56037-8334-4400-9C7A-A3BEFA96A8A6}"/>
          </ac:grpSpMkLst>
        </pc:grpChg>
        <pc:grpChg chg="add del">
          <ac:chgData name="Bart van Eck" userId="baa13551-cc0d-4249-b4b5-c5222a6fc691" providerId="ADAL" clId="{641C9FFF-772F-4104-A1A7-802C176F3BB0}" dt="2021-12-23T12:42:08.334" v="21" actId="26606"/>
          <ac:grpSpMkLst>
            <pc:docMk/>
            <pc:sldMk cId="1688133713" sldId="261"/>
            <ac:grpSpMk id="73" creationId="{6B310A71-665E-47AB-9D80-2D90F7D92163}"/>
          </ac:grpSpMkLst>
        </pc:grpChg>
        <pc:grpChg chg="add">
          <ac:chgData name="Bart van Eck" userId="baa13551-cc0d-4249-b4b5-c5222a6fc691" providerId="ADAL" clId="{641C9FFF-772F-4104-A1A7-802C176F3BB0}" dt="2021-12-23T12:42:08.334" v="21" actId="26606"/>
          <ac:grpSpMkLst>
            <pc:docMk/>
            <pc:sldMk cId="1688133713" sldId="261"/>
            <ac:grpSpMk id="94" creationId="{4210BA9D-B4AC-4A1D-B63B-44F10A9A7D49}"/>
          </ac:grpSpMkLst>
        </pc:grpChg>
        <pc:grpChg chg="add">
          <ac:chgData name="Bart van Eck" userId="baa13551-cc0d-4249-b4b5-c5222a6fc691" providerId="ADAL" clId="{641C9FFF-772F-4104-A1A7-802C176F3BB0}" dt="2021-12-23T12:42:08.334" v="21" actId="26606"/>
          <ac:grpSpMkLst>
            <pc:docMk/>
            <pc:sldMk cId="1688133713" sldId="261"/>
            <ac:grpSpMk id="104" creationId="{80F56037-8334-4400-9C7A-A3BEFA96A8A6}"/>
          </ac:grpSpMkLst>
        </pc:grpChg>
        <pc:grpChg chg="add">
          <ac:chgData name="Bart van Eck" userId="baa13551-cc0d-4249-b4b5-c5222a6fc691" providerId="ADAL" clId="{641C9FFF-772F-4104-A1A7-802C176F3BB0}" dt="2021-12-23T12:42:08.334" v="21" actId="26606"/>
          <ac:grpSpMkLst>
            <pc:docMk/>
            <pc:sldMk cId="1688133713" sldId="261"/>
            <ac:grpSpMk id="108" creationId="{6B310A71-665E-47AB-9D80-2D90F7D92163}"/>
          </ac:grpSpMkLst>
        </pc:grpChg>
        <pc:picChg chg="del mod ord">
          <ac:chgData name="Bart van Eck" userId="baa13551-cc0d-4249-b4b5-c5222a6fc691" providerId="ADAL" clId="{641C9FFF-772F-4104-A1A7-802C176F3BB0}" dt="2021-12-23T12:41:56.130" v="20" actId="478"/>
          <ac:picMkLst>
            <pc:docMk/>
            <pc:sldMk cId="1688133713" sldId="261"/>
            <ac:picMk id="5" creationId="{45A24655-AB8A-4030-9BEC-8645CD520838}"/>
          </ac:picMkLst>
        </pc:picChg>
        <pc:picChg chg="add">
          <ac:chgData name="Bart van Eck" userId="baa13551-cc0d-4249-b4b5-c5222a6fc691" providerId="ADAL" clId="{641C9FFF-772F-4104-A1A7-802C176F3BB0}" dt="2021-12-23T12:42:08.334" v="21" actId="26606"/>
          <ac:picMkLst>
            <pc:docMk/>
            <pc:sldMk cId="1688133713" sldId="261"/>
            <ac:picMk id="87" creationId="{CD7D338E-372E-4290-9B09-200649DEDE94}"/>
          </ac:picMkLst>
        </pc:picChg>
      </pc:sldChg>
      <pc:sldChg chg="modSp mod">
        <pc:chgData name="Bart van Eck" userId="baa13551-cc0d-4249-b4b5-c5222a6fc691" providerId="ADAL" clId="{641C9FFF-772F-4104-A1A7-802C176F3BB0}" dt="2021-12-23T12:33:41.967" v="18" actId="20577"/>
        <pc:sldMkLst>
          <pc:docMk/>
          <pc:sldMk cId="4175390687" sldId="263"/>
        </pc:sldMkLst>
        <pc:spChg chg="mod">
          <ac:chgData name="Bart van Eck" userId="baa13551-cc0d-4249-b4b5-c5222a6fc691" providerId="ADAL" clId="{641C9FFF-772F-4104-A1A7-802C176F3BB0}" dt="2021-12-23T12:33:41.967" v="18" actId="20577"/>
          <ac:spMkLst>
            <pc:docMk/>
            <pc:sldMk cId="4175390687" sldId="263"/>
            <ac:spMk id="2" creationId="{D67B26BA-2678-4568-BDAC-B3E32B78F8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5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5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6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6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6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6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7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4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2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0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hr-igo.maps.arcgis.com/apps/MapSeries/index.html?appid=5307ce4b73a94dc28c556ae7f1ac0f6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linkedin.com/feed/update/urn:li:activity:685370774697456025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l.linkedin.com/company/waterhandjes" TargetMode="External"/><Relationship Id="rId5" Type="http://schemas.openxmlformats.org/officeDocument/2006/relationships/hyperlink" Target="http://www.waterhandjes.nl/" TargetMode="External"/><Relationship Id="rId4" Type="http://schemas.openxmlformats.org/officeDocument/2006/relationships/hyperlink" Target="mailto:hallo@waterhandjes.n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linkedin.com/posts/qsullockenzlin_droogte-klimaatadaptatie-waterveiligheid-ugcPost-6820342540135477248-e4A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tekst, natuur&#10;&#10;Automatisch gegenereerde beschrijving">
            <a:extLst>
              <a:ext uri="{FF2B5EF4-FFF2-40B4-BE49-F238E27FC236}">
                <a16:creationId xmlns:a16="http://schemas.microsoft.com/office/drawing/2014/main" id="{E172C7D1-AF6A-4A35-B2B5-C0656967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1" b="1"/>
          <a:stretch/>
        </p:blipFill>
        <p:spPr>
          <a:xfrm>
            <a:off x="20" y="0"/>
            <a:ext cx="12188932" cy="6856614"/>
          </a:xfrm>
          <a:prstGeom prst="rect">
            <a:avLst/>
          </a:prstGeom>
        </p:spPr>
      </p:pic>
      <p:grpSp>
        <p:nvGrpSpPr>
          <p:cNvPr id="6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7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5FCBE5-1160-4302-B1A7-8191304A6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04" y="731041"/>
            <a:ext cx="10191942" cy="3173034"/>
          </a:xfrm>
        </p:spPr>
        <p:txBody>
          <a:bodyPr>
            <a:normAutofit/>
          </a:bodyPr>
          <a:lstStyle/>
          <a:p>
            <a:r>
              <a:rPr lang="nl-NL" sz="6600">
                <a:solidFill>
                  <a:srgbClr val="FFFFFF"/>
                </a:solidFill>
              </a:rPr>
              <a:t>Waterhandjes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ABFC03-857B-4A96-AFC9-6A71D0D12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181" y="4068834"/>
            <a:ext cx="9144000" cy="1265285"/>
          </a:xfrm>
        </p:spPr>
        <p:txBody>
          <a:bodyPr>
            <a:normAutofit/>
          </a:bodyPr>
          <a:lstStyle/>
          <a:p>
            <a:r>
              <a:rPr lang="nl-NL" sz="2200" dirty="0">
                <a:solidFill>
                  <a:srgbClr val="FFFFFF"/>
                </a:solidFill>
              </a:rPr>
              <a:t>Het talent van de Watersector</a:t>
            </a:r>
          </a:p>
        </p:txBody>
      </p:sp>
      <p:grpSp>
        <p:nvGrpSpPr>
          <p:cNvPr id="9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6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0" name="Rectangle 69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108862-8DC9-42CF-A99C-DD636C57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078540"/>
            <a:ext cx="4795282" cy="204097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400" dirty="0"/>
              <a:t>Storymap gebiedsaanpak </a:t>
            </a:r>
            <a:r>
              <a:rPr lang="nl-NL" sz="3400" dirty="0" err="1"/>
              <a:t>Rondehoep</a:t>
            </a:r>
            <a:r>
              <a:rPr lang="nl-NL" sz="3400" dirty="0"/>
              <a:t> (in ontwikkeling)</a:t>
            </a:r>
          </a:p>
        </p:txBody>
      </p:sp>
      <p:grpSp>
        <p:nvGrpSpPr>
          <p:cNvPr id="121" name="Bottom Right">
            <a:extLst>
              <a:ext uri="{FF2B5EF4-FFF2-40B4-BE49-F238E27FC236}">
                <a16:creationId xmlns:a16="http://schemas.microsoft.com/office/drawing/2014/main" id="{D817ADB7-00E6-482F-BD8B-681326826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22" name="Freeform: Shape 72">
              <a:extLst>
                <a:ext uri="{FF2B5EF4-FFF2-40B4-BE49-F238E27FC236}">
                  <a16:creationId xmlns:a16="http://schemas.microsoft.com/office/drawing/2014/main" id="{DF71969E-EB0C-4011-A721-C46857925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74" name="Graphic 157">
              <a:extLst>
                <a:ext uri="{FF2B5EF4-FFF2-40B4-BE49-F238E27FC236}">
                  <a16:creationId xmlns:a16="http://schemas.microsoft.com/office/drawing/2014/main" id="{0C06B9B3-A426-4BDD-BA45-9C5F6A441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23" name="Freeform: Shape 75">
                <a:extLst>
                  <a:ext uri="{FF2B5EF4-FFF2-40B4-BE49-F238E27FC236}">
                    <a16:creationId xmlns:a16="http://schemas.microsoft.com/office/drawing/2014/main" id="{E8BAA882-64C3-4E36-828C-E2034D999A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76">
                <a:extLst>
                  <a:ext uri="{FF2B5EF4-FFF2-40B4-BE49-F238E27FC236}">
                    <a16:creationId xmlns:a16="http://schemas.microsoft.com/office/drawing/2014/main" id="{8AC94D91-AECE-473B-B00B-F2AAE0EA4D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77">
                <a:extLst>
                  <a:ext uri="{FF2B5EF4-FFF2-40B4-BE49-F238E27FC236}">
                    <a16:creationId xmlns:a16="http://schemas.microsoft.com/office/drawing/2014/main" id="{8ABFBC77-5178-4DAA-93E6-A494D49148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78">
                <a:extLst>
                  <a:ext uri="{FF2B5EF4-FFF2-40B4-BE49-F238E27FC236}">
                    <a16:creationId xmlns:a16="http://schemas.microsoft.com/office/drawing/2014/main" id="{47E709EC-272C-4F97-BDC8-4B872DEDC6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79">
                <a:extLst>
                  <a:ext uri="{FF2B5EF4-FFF2-40B4-BE49-F238E27FC236}">
                    <a16:creationId xmlns:a16="http://schemas.microsoft.com/office/drawing/2014/main" id="{27C992B3-ABB9-443C-8748-5516261882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80">
                <a:extLst>
                  <a:ext uri="{FF2B5EF4-FFF2-40B4-BE49-F238E27FC236}">
                    <a16:creationId xmlns:a16="http://schemas.microsoft.com/office/drawing/2014/main" id="{710CC2EE-90B9-45E3-B7E6-C856A199D4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81">
                <a:extLst>
                  <a:ext uri="{FF2B5EF4-FFF2-40B4-BE49-F238E27FC236}">
                    <a16:creationId xmlns:a16="http://schemas.microsoft.com/office/drawing/2014/main" id="{28272C51-7AB7-4369-A6E9-17958FD30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0" name="Freeform: Shape 74">
              <a:extLst>
                <a:ext uri="{FF2B5EF4-FFF2-40B4-BE49-F238E27FC236}">
                  <a16:creationId xmlns:a16="http://schemas.microsoft.com/office/drawing/2014/main" id="{9B1F31DD-C31E-4C9E-A920-AD354B5CB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4BFCF82D-62BF-4F5F-BAD1-CA25A68B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519" y="544096"/>
            <a:ext cx="7102962" cy="3356149"/>
          </a:xfrm>
          <a:prstGeom prst="rect">
            <a:avLst/>
          </a:prstGeom>
        </p:spPr>
      </p:pic>
      <p:grpSp>
        <p:nvGrpSpPr>
          <p:cNvPr id="131" name="Top left">
            <a:extLst>
              <a:ext uri="{FF2B5EF4-FFF2-40B4-BE49-F238E27FC236}">
                <a16:creationId xmlns:a16="http://schemas.microsoft.com/office/drawing/2014/main" id="{96BED12B-FE5D-4876-810D-5579D6E8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32" name="Freeform: Shape 84">
              <a:extLst>
                <a:ext uri="{FF2B5EF4-FFF2-40B4-BE49-F238E27FC236}">
                  <a16:creationId xmlns:a16="http://schemas.microsoft.com/office/drawing/2014/main" id="{22EB1789-3A9D-45E9-8CDD-C8063C51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33" name="Freeform: Shape 85">
              <a:extLst>
                <a:ext uri="{FF2B5EF4-FFF2-40B4-BE49-F238E27FC236}">
                  <a16:creationId xmlns:a16="http://schemas.microsoft.com/office/drawing/2014/main" id="{17CA9CCF-CD57-438A-9A90-777CB891C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86">
              <a:extLst>
                <a:ext uri="{FF2B5EF4-FFF2-40B4-BE49-F238E27FC236}">
                  <a16:creationId xmlns:a16="http://schemas.microsoft.com/office/drawing/2014/main" id="{A0CE73CE-4EED-4313-8396-3E701096D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87">
              <a:extLst>
                <a:ext uri="{FF2B5EF4-FFF2-40B4-BE49-F238E27FC236}">
                  <a16:creationId xmlns:a16="http://schemas.microsoft.com/office/drawing/2014/main" id="{680AC3D6-983B-4840-BB53-F3C27CBCB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88">
              <a:extLst>
                <a:ext uri="{FF2B5EF4-FFF2-40B4-BE49-F238E27FC236}">
                  <a16:creationId xmlns:a16="http://schemas.microsoft.com/office/drawing/2014/main" id="{F45DFDBC-0EF7-4972-A2FD-5589DCF4D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89">
              <a:extLst>
                <a:ext uri="{FF2B5EF4-FFF2-40B4-BE49-F238E27FC236}">
                  <a16:creationId xmlns:a16="http://schemas.microsoft.com/office/drawing/2014/main" id="{35F3B204-B3FF-4D3D-A08D-2848E22B0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90">
              <a:extLst>
                <a:ext uri="{FF2B5EF4-FFF2-40B4-BE49-F238E27FC236}">
                  <a16:creationId xmlns:a16="http://schemas.microsoft.com/office/drawing/2014/main" id="{C5F2879E-E3AA-4758-A22D-0DD2AF771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110AA5C-CE6D-4F70-9F34-C4E0875F7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101D0D-03ED-4BCC-99A5-ABEC305B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4084395"/>
            <a:ext cx="4977905" cy="2035130"/>
          </a:xfrm>
        </p:spPr>
        <p:txBody>
          <a:bodyPr anchor="ctr">
            <a:normAutofit/>
          </a:bodyPr>
          <a:lstStyle/>
          <a:p>
            <a:r>
              <a:rPr lang="nl-NL" sz="1800" dirty="0"/>
              <a:t>Opdrachtgever Waternet</a:t>
            </a:r>
          </a:p>
          <a:p>
            <a:r>
              <a:rPr lang="nl-NL" sz="1800" dirty="0"/>
              <a:t>Doel: nota van uitgangspunten en bijhorende onderzoeken voor gebiedsaanpak breed met belanghebbenden te delen;</a:t>
            </a:r>
          </a:p>
        </p:txBody>
      </p:sp>
    </p:spTree>
    <p:extLst>
      <p:ext uri="{BB962C8B-B14F-4D97-AF65-F5344CB8AC3E}">
        <p14:creationId xmlns:p14="http://schemas.microsoft.com/office/powerpoint/2010/main" val="82425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12A96A1-1961-4218-9BCC-11DD4845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r>
              <a:rPr lang="nl-NL" sz="2400" err="1"/>
              <a:t>Quickscan</a:t>
            </a:r>
            <a:r>
              <a:rPr lang="nl-NL" sz="2400"/>
              <a:t> Omgevingsmanagement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D31872-CCAB-400C-AF35-A9884F8B4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/>
              <a:t>Waternet: </a:t>
            </a:r>
            <a:r>
              <a:rPr lang="nl-NL" sz="1800" dirty="0" err="1"/>
              <a:t>quick</a:t>
            </a:r>
            <a:r>
              <a:rPr lang="nl-NL" sz="1800" dirty="0"/>
              <a:t>-scan voor dijkverbeteringsproject bij Nieuwkoop;</a:t>
            </a:r>
          </a:p>
          <a:p>
            <a:pPr marL="0" indent="0">
              <a:buNone/>
            </a:pPr>
            <a:r>
              <a:rPr lang="nl-NL" sz="1800" dirty="0"/>
              <a:t>Waternet: gepland – 12 dijkverbeteringstrajecten</a:t>
            </a:r>
          </a:p>
          <a:p>
            <a:pPr marL="0" indent="0">
              <a:buNone/>
            </a:pPr>
            <a:r>
              <a:rPr lang="nl-NL" sz="1800" dirty="0"/>
              <a:t>De Dommel: realiseren van stuwen voor project “iedere druppel de grond in”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DF5026-B3EA-4D17-901D-0D3A0692D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03" y="743753"/>
            <a:ext cx="6387190" cy="5365239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346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D9D37C1-574A-4709-88D9-583083B6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r>
              <a:rPr lang="nl-NL" sz="4100"/>
              <a:t>Snel inzicht in landelijke ontwikkelingen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B56758-02D5-44C8-BE56-7C0FDC64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nl-NL" sz="1500" dirty="0"/>
              <a:t>Opdrachtgever: gemeente Amersfoort</a:t>
            </a:r>
          </a:p>
          <a:p>
            <a:pPr>
              <a:lnSpc>
                <a:spcPct val="100000"/>
              </a:lnSpc>
            </a:pPr>
            <a:r>
              <a:rPr lang="nl-NL" sz="1500" dirty="0"/>
              <a:t>Doel: snel inzicht in landelijk gebruik hemelwaterverordening voor beantwoorden vragen gemeenteraad.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500" dirty="0"/>
              <a:t>Activiteiten: </a:t>
            </a:r>
          </a:p>
          <a:p>
            <a:pPr>
              <a:lnSpc>
                <a:spcPct val="100000"/>
              </a:lnSpc>
            </a:pPr>
            <a:r>
              <a:rPr lang="nl-NL" sz="1500" dirty="0"/>
              <a:t>Opstellen van vragenlijsten;</a:t>
            </a:r>
          </a:p>
          <a:p>
            <a:pPr>
              <a:lnSpc>
                <a:spcPct val="100000"/>
              </a:lnSpc>
            </a:pPr>
            <a:r>
              <a:rPr lang="nl-NL" sz="1500" dirty="0"/>
              <a:t>Uitvoeren telefonische </a:t>
            </a:r>
            <a:r>
              <a:rPr lang="nl-NL" sz="1500" dirty="0" err="1"/>
              <a:t>enquetes</a:t>
            </a:r>
            <a:r>
              <a:rPr lang="nl-NL" sz="1500" dirty="0"/>
              <a:t> </a:t>
            </a:r>
            <a:r>
              <a:rPr lang="nl-NL" sz="1500" dirty="0" err="1"/>
              <a:t>obv</a:t>
            </a:r>
            <a:r>
              <a:rPr lang="nl-NL" sz="1500" dirty="0"/>
              <a:t> een belscript</a:t>
            </a:r>
          </a:p>
          <a:p>
            <a:pPr>
              <a:lnSpc>
                <a:spcPct val="100000"/>
              </a:lnSpc>
            </a:pPr>
            <a:r>
              <a:rPr lang="nl-NL" sz="1500" dirty="0"/>
              <a:t>Verwerken ingewonnen gegevens.</a:t>
            </a:r>
          </a:p>
          <a:p>
            <a:pPr>
              <a:lnSpc>
                <a:spcPct val="100000"/>
              </a:lnSpc>
            </a:pPr>
            <a:endParaRPr lang="nl-NL" sz="15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500" dirty="0"/>
              <a:t>Aanvulling: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500" b="1" dirty="0"/>
              <a:t>Voorafgaand korte cursus “wat is een hemelwaterverordening”</a:t>
            </a:r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853A8066-482C-417C-926F-F29B1570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93" y="567942"/>
            <a:ext cx="5924209" cy="5716862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11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19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3B37D3A-6AC5-457F-959E-C059CA0F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087571"/>
            <a:ext cx="4795282" cy="203194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Data overzichtelijk weergeven</a:t>
            </a:r>
            <a:endParaRPr lang="nl-NL"/>
          </a:p>
        </p:txBody>
      </p:sp>
      <p:pic>
        <p:nvPicPr>
          <p:cNvPr id="5" name="Afbeelding 4" descr="Afbeelding met tekst, tafel, werktafel, bureau&#10;&#10;Automatisch gegenereerde beschrijving">
            <a:extLst>
              <a:ext uri="{FF2B5EF4-FFF2-40B4-BE49-F238E27FC236}">
                <a16:creationId xmlns:a16="http://schemas.microsoft.com/office/drawing/2014/main" id="{825C06F6-DED0-4188-8903-3BD298B09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" b="11377"/>
          <a:stretch/>
        </p:blipFill>
        <p:spPr>
          <a:xfrm>
            <a:off x="198741" y="10"/>
            <a:ext cx="5897259" cy="3919684"/>
          </a:xfrm>
          <a:prstGeom prst="rect">
            <a:avLst/>
          </a:prstGeom>
        </p:spPr>
      </p:pic>
      <p:grpSp>
        <p:nvGrpSpPr>
          <p:cNvPr id="45" name="Top left">
            <a:extLst>
              <a:ext uri="{FF2B5EF4-FFF2-40B4-BE49-F238E27FC236}">
                <a16:creationId xmlns:a16="http://schemas.microsoft.com/office/drawing/2014/main" id="{555A4878-58A8-466B-9CBB-D9C7B73A2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47" name="Freeform: Shape 22">
              <a:extLst>
                <a:ext uri="{FF2B5EF4-FFF2-40B4-BE49-F238E27FC236}">
                  <a16:creationId xmlns:a16="http://schemas.microsoft.com/office/drawing/2014/main" id="{7B2C0347-99C5-457C-96BB-964EC3D6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22603B-EA7A-4479-B7AC-21C445B55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24">
              <a:extLst>
                <a:ext uri="{FF2B5EF4-FFF2-40B4-BE49-F238E27FC236}">
                  <a16:creationId xmlns:a16="http://schemas.microsoft.com/office/drawing/2014/main" id="{467DEB95-C59D-43A3-8917-33FEA62E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25">
              <a:extLst>
                <a:ext uri="{FF2B5EF4-FFF2-40B4-BE49-F238E27FC236}">
                  <a16:creationId xmlns:a16="http://schemas.microsoft.com/office/drawing/2014/main" id="{4134DECB-B9DE-4F19-AF07-7512192CE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BDF02D3-B136-436A-B60D-8623E141C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27">
              <a:extLst>
                <a:ext uri="{FF2B5EF4-FFF2-40B4-BE49-F238E27FC236}">
                  <a16:creationId xmlns:a16="http://schemas.microsoft.com/office/drawing/2014/main" id="{1A32DDDB-0980-4A0E-B46C-42D6F991A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8">
              <a:extLst>
                <a:ext uri="{FF2B5EF4-FFF2-40B4-BE49-F238E27FC236}">
                  <a16:creationId xmlns:a16="http://schemas.microsoft.com/office/drawing/2014/main" id="{569902D1-15A0-47B3-9568-3682CFE0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Bottom Right">
            <a:extLst>
              <a:ext uri="{FF2B5EF4-FFF2-40B4-BE49-F238E27FC236}">
                <a16:creationId xmlns:a16="http://schemas.microsoft.com/office/drawing/2014/main" id="{D54E906B-A561-4AF4-8778-C71C4014C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81" name="Freeform: Shape 31">
              <a:extLst>
                <a:ext uri="{FF2B5EF4-FFF2-40B4-BE49-F238E27FC236}">
                  <a16:creationId xmlns:a16="http://schemas.microsoft.com/office/drawing/2014/main" id="{74957CE3-D5C1-49C7-A2EF-BB2C9D8E2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90" name="Graphic 157">
              <a:extLst>
                <a:ext uri="{FF2B5EF4-FFF2-40B4-BE49-F238E27FC236}">
                  <a16:creationId xmlns:a16="http://schemas.microsoft.com/office/drawing/2014/main" id="{AA5E7F3F-DF80-4388-B56C-AA2269774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92" name="Freeform: Shape 34">
                <a:extLst>
                  <a:ext uri="{FF2B5EF4-FFF2-40B4-BE49-F238E27FC236}">
                    <a16:creationId xmlns:a16="http://schemas.microsoft.com/office/drawing/2014/main" id="{8816041A-E8E1-4D5E-B2F4-36DCBEDEC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33BD682-B608-4AA9-B3E6-8883805EEF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980DE96-1998-4FE0-8ED8-FD0CFC005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0187CFE-945B-4C8D-9D10-CE1605FC19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6A2D49C-487B-4669-B4F2-EA9D7120ED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39">
                <a:extLst>
                  <a:ext uri="{FF2B5EF4-FFF2-40B4-BE49-F238E27FC236}">
                    <a16:creationId xmlns:a16="http://schemas.microsoft.com/office/drawing/2014/main" id="{D915D840-3D9A-4803-8DEE-9F8AC1A280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4C46D1C-C09D-4793-8B90-E9E120A3B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4" name="Freeform: Shape 33">
              <a:extLst>
                <a:ext uri="{FF2B5EF4-FFF2-40B4-BE49-F238E27FC236}">
                  <a16:creationId xmlns:a16="http://schemas.microsoft.com/office/drawing/2014/main" id="{E0049168-7CC2-4B53-ADD4-F3B1D9816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AD7AED57-93E1-42B8-B98A-BA5CE5DAF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9363" b="-1"/>
          <a:stretch/>
        </p:blipFill>
        <p:spPr>
          <a:xfrm>
            <a:off x="6096000" y="10"/>
            <a:ext cx="5897259" cy="3919684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C36D70E3-C03B-406F-B5D9-002056DC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4088049"/>
            <a:ext cx="4977905" cy="1380499"/>
          </a:xfrm>
        </p:spPr>
        <p:txBody>
          <a:bodyPr anchor="ctr">
            <a:normAutofit/>
          </a:bodyPr>
          <a:lstStyle/>
          <a:p>
            <a:r>
              <a:rPr lang="nl-NL" sz="1800" dirty="0"/>
              <a:t>Opdrachtgever: gemeente Sliedrecht</a:t>
            </a:r>
          </a:p>
          <a:p>
            <a:r>
              <a:rPr lang="nl-NL" sz="1800" dirty="0"/>
              <a:t>Doel: inspectiegegevens riolering structureren in Excel en visualiseren in GIS</a:t>
            </a:r>
          </a:p>
        </p:txBody>
      </p:sp>
      <p:sp>
        <p:nvSpPr>
          <p:cNvPr id="95" name="Tijdelijke aanduiding voor inhoud 9">
            <a:extLst>
              <a:ext uri="{FF2B5EF4-FFF2-40B4-BE49-F238E27FC236}">
                <a16:creationId xmlns:a16="http://schemas.microsoft.com/office/drawing/2014/main" id="{D564034C-A074-4F18-9892-8A08E727E88F}"/>
              </a:ext>
            </a:extLst>
          </p:cNvPr>
          <p:cNvSpPr txBox="1">
            <a:spLocks/>
          </p:cNvSpPr>
          <p:nvPr/>
        </p:nvSpPr>
        <p:spPr>
          <a:xfrm>
            <a:off x="6990020" y="5459491"/>
            <a:ext cx="4977905" cy="1380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Vergelijkbare opdrachten voor:</a:t>
            </a:r>
          </a:p>
          <a:p>
            <a:pPr lvl="1"/>
            <a:r>
              <a:rPr lang="nl-NL" sz="1400" dirty="0"/>
              <a:t>Gemeente Krimpenerwaard;</a:t>
            </a:r>
          </a:p>
          <a:p>
            <a:pPr lvl="1"/>
            <a:r>
              <a:rPr lang="nl-NL" sz="1400" dirty="0"/>
              <a:t>Waterschap de Dommel;</a:t>
            </a:r>
          </a:p>
          <a:p>
            <a:pPr lvl="1"/>
            <a:r>
              <a:rPr lang="nl-NL" sz="1400" dirty="0"/>
              <a:t>Gemeente Raalte</a:t>
            </a:r>
          </a:p>
        </p:txBody>
      </p:sp>
    </p:spTree>
    <p:extLst>
      <p:ext uri="{BB962C8B-B14F-4D97-AF65-F5344CB8AC3E}">
        <p14:creationId xmlns:p14="http://schemas.microsoft.com/office/powerpoint/2010/main" val="337948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81453-E60F-4C1C-83C1-02EC4DCB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Technische ondersteuning Webinars/online bijeenkomsten (STOWA)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823EAD1-568A-4F1A-BAF6-8519397A9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1606" y="1690688"/>
            <a:ext cx="4351338" cy="43513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C58800B-9170-456A-A8D4-25005F3839DE}"/>
              </a:ext>
            </a:extLst>
          </p:cNvPr>
          <p:cNvSpPr txBox="1"/>
          <p:nvPr/>
        </p:nvSpPr>
        <p:spPr>
          <a:xfrm>
            <a:off x="619522" y="2228671"/>
            <a:ext cx="5800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inrichten van Zoom en het verzorgen van de links voor verzending aan de deelnemers;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technische moderatie tijdens de bijeenkomst zelf.</a:t>
            </a:r>
          </a:p>
        </p:txBody>
      </p:sp>
    </p:spTree>
    <p:extLst>
      <p:ext uri="{BB962C8B-B14F-4D97-AF65-F5344CB8AC3E}">
        <p14:creationId xmlns:p14="http://schemas.microsoft.com/office/powerpoint/2010/main" val="4104110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A5E22B9-5F54-4B72-8C45-3E21301F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213876" cy="2236864"/>
          </a:xfrm>
        </p:spPr>
        <p:txBody>
          <a:bodyPr>
            <a:normAutofit/>
          </a:bodyPr>
          <a:lstStyle/>
          <a:p>
            <a:r>
              <a:rPr lang="nl-NL" dirty="0"/>
              <a:t>Ondersteuning </a:t>
            </a:r>
            <a:r>
              <a:rPr lang="nl-NL" dirty="0" err="1"/>
              <a:t>Fieldlab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2F6562-2609-4583-B3B1-D24A03F1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/>
          </a:bodyPr>
          <a:lstStyle/>
          <a:p>
            <a:r>
              <a:rPr lang="nl-NL" sz="1800" dirty="0"/>
              <a:t>Het </a:t>
            </a:r>
            <a:r>
              <a:rPr lang="nl-NL" sz="1800" dirty="0" err="1"/>
              <a:t>SOBEKmodel</a:t>
            </a:r>
            <a:r>
              <a:rPr lang="nl-NL" sz="1800" dirty="0"/>
              <a:t> afstemmen op de praktijkervaring;</a:t>
            </a:r>
          </a:p>
          <a:p>
            <a:r>
              <a:rPr lang="nl-NL" sz="1800" dirty="0"/>
              <a:t>Aangedragen maatregelen verwerken in het SOBEK model</a:t>
            </a:r>
          </a:p>
          <a:p>
            <a:r>
              <a:rPr lang="nl-NL" sz="1800" dirty="0"/>
              <a:t>Samen met opdrachtgever (Acacia Water) stakeholders informeren over de modelresultaten.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1F6FAF-9FC8-4B5F-BB2E-403793B92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03" y="1318600"/>
            <a:ext cx="6387190" cy="4215545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74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89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CC9805E-6CBB-4FB9-A151-08B17FED5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r>
              <a:rPr lang="nl-NL"/>
              <a:t>In de pijplijn</a:t>
            </a:r>
            <a:endParaRPr lang="nl-NL" dirty="0"/>
          </a:p>
        </p:txBody>
      </p:sp>
      <p:sp>
        <p:nvSpPr>
          <p:cNvPr id="79" name="Tijdelijke aanduiding voor inhoud 2">
            <a:extLst>
              <a:ext uri="{FF2B5EF4-FFF2-40B4-BE49-F238E27FC236}">
                <a16:creationId xmlns:a16="http://schemas.microsoft.com/office/drawing/2014/main" id="{891C4BEF-06B8-4BCC-B7D5-66087E480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</p:spPr>
        <p:txBody>
          <a:bodyPr>
            <a:normAutofit/>
          </a:bodyPr>
          <a:lstStyle/>
          <a:p>
            <a:r>
              <a:rPr lang="nl-NL" sz="1800" dirty="0"/>
              <a:t>Mini </a:t>
            </a:r>
            <a:r>
              <a:rPr lang="nl-NL" sz="1800" dirty="0" err="1"/>
              <a:t>Hackaton</a:t>
            </a:r>
            <a:r>
              <a:rPr lang="nl-NL" sz="1800" dirty="0"/>
              <a:t> met doel:</a:t>
            </a:r>
          </a:p>
          <a:p>
            <a:pPr lvl="1"/>
            <a:r>
              <a:rPr lang="nl-NL" sz="1800" dirty="0"/>
              <a:t>De regionale klimaatstrategie te vertalen naar passend beleid voor de realisatie van de lokale klimaatstrategie.</a:t>
            </a:r>
          </a:p>
          <a:p>
            <a:pPr lvl="1"/>
            <a:r>
              <a:rPr lang="nl-NL" sz="1800" dirty="0"/>
              <a:t>Opdrachtgever: de gemeente Montfoort.</a:t>
            </a:r>
          </a:p>
        </p:txBody>
      </p:sp>
      <p:pic>
        <p:nvPicPr>
          <p:cNvPr id="4" name="Afbeelding 3" descr="Afbeelding met boom, buiten, gras, windmolen&#10;&#10;Automatisch gegenereerde beschrijving">
            <a:extLst>
              <a:ext uri="{FF2B5EF4-FFF2-40B4-BE49-F238E27FC236}">
                <a16:creationId xmlns:a16="http://schemas.microsoft.com/office/drawing/2014/main" id="{1CDB0677-316F-4ED5-9976-CF1320158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1" r="13680" b="1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99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01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62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poseren, watersport, zwemmen&#10;&#10;Automatisch gegenereerde beschrijving">
            <a:extLst>
              <a:ext uri="{FF2B5EF4-FFF2-40B4-BE49-F238E27FC236}">
                <a16:creationId xmlns:a16="http://schemas.microsoft.com/office/drawing/2014/main" id="{8FEDDEE2-37EB-439B-A3E7-D45FDC76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32"/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r="5" b="1"/>
          <a:stretch/>
        </p:blipFill>
        <p:spPr>
          <a:xfrm>
            <a:off x="20" y="0"/>
            <a:ext cx="12188932" cy="6856614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82000"/>
              </a:srgbClr>
            </a:outerShdw>
          </a:effectLst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13098D5-2173-44F9-A6B1-CE6EA4DE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Onze wens</a:t>
            </a:r>
          </a:p>
        </p:txBody>
      </p:sp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9BD724-8DB3-45CD-B9FF-2CA9EC088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733" y="2065056"/>
            <a:ext cx="4977905" cy="3188514"/>
          </a:xfrm>
        </p:spPr>
        <p:txBody>
          <a:bodyPr anchor="ctr">
            <a:normAutofit/>
          </a:bodyPr>
          <a:lstStyle/>
          <a:p>
            <a:r>
              <a:rPr lang="nl-NL" sz="1800" b="1" dirty="0">
                <a:solidFill>
                  <a:srgbClr val="FFFFFF"/>
                </a:solidFill>
              </a:rPr>
              <a:t>Meer studenten de mogelijkheid bieden om sneller te leren van de watersector;</a:t>
            </a:r>
          </a:p>
          <a:p>
            <a:r>
              <a:rPr lang="nl-NL" sz="1800" b="1" dirty="0">
                <a:solidFill>
                  <a:srgbClr val="FFFFFF"/>
                </a:solidFill>
              </a:rPr>
              <a:t>Bij te dragen aan het versnellen van ontwikkelingen in de watersector;</a:t>
            </a:r>
          </a:p>
          <a:p>
            <a:r>
              <a:rPr lang="nl-NL" sz="1800" b="1" dirty="0">
                <a:solidFill>
                  <a:srgbClr val="FFFFFF"/>
                </a:solidFill>
              </a:rPr>
              <a:t>Nieuwe innovaties onderdeel laten zijn van het onderwijs.</a:t>
            </a:r>
          </a:p>
          <a:p>
            <a:endParaRPr lang="nl-NL" sz="1800" b="1" dirty="0">
              <a:solidFill>
                <a:srgbClr val="FFFFFF"/>
              </a:solidFill>
            </a:endParaRPr>
          </a:p>
        </p:txBody>
      </p:sp>
      <p:sp>
        <p:nvSpPr>
          <p:cNvPr id="35" name="Ondertitel 2">
            <a:extLst>
              <a:ext uri="{FF2B5EF4-FFF2-40B4-BE49-F238E27FC236}">
                <a16:creationId xmlns:a16="http://schemas.microsoft.com/office/drawing/2014/main" id="{BE4F1DFF-5FE9-4370-8661-E55FC688828F}"/>
              </a:ext>
            </a:extLst>
          </p:cNvPr>
          <p:cNvSpPr txBox="1">
            <a:spLocks/>
          </p:cNvSpPr>
          <p:nvPr/>
        </p:nvSpPr>
        <p:spPr>
          <a:xfrm>
            <a:off x="1234898" y="5828951"/>
            <a:ext cx="9732565" cy="563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solidFill>
                  <a:srgbClr val="FFFFFF"/>
                </a:solidFill>
              </a:rPr>
              <a:t>|         </a:t>
            </a:r>
            <a:r>
              <a:rPr lang="nl-NL" sz="1400" dirty="0">
                <a:solidFill>
                  <a:srgbClr val="FFFF00"/>
                </a:solidFill>
              </a:rPr>
              <a:t>bart</a:t>
            </a:r>
            <a:r>
              <a:rPr lang="nl-NL" sz="14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@waterhandjes.nl</a:t>
            </a:r>
            <a:r>
              <a:rPr lang="nl-NL" sz="1400" dirty="0">
                <a:solidFill>
                  <a:srgbClr val="FFFF00"/>
                </a:solidFill>
              </a:rPr>
              <a:t>         |             06 24 52 94 57              |          </a:t>
            </a:r>
            <a:r>
              <a:rPr lang="nl-NL" sz="14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www.waterhandjes.nl</a:t>
            </a:r>
            <a:r>
              <a:rPr lang="nl-NL" sz="1400" dirty="0">
                <a:solidFill>
                  <a:srgbClr val="FFFF00"/>
                </a:solidFill>
              </a:rPr>
              <a:t>      |               </a:t>
            </a:r>
            <a:r>
              <a:rPr lang="nl-NL" sz="14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nl-NL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FAFC3-3D3D-412C-A428-4ACF258D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Waarom Waterhandjes?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EA02A8-26D4-4D1C-8874-198AE66D7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Omdat het talent van de watersector in de watersector hoort;</a:t>
            </a:r>
          </a:p>
          <a:p>
            <a:r>
              <a:rPr lang="nl-NL" dirty="0"/>
              <a:t>In de dagelijkse praktijk komen veel organisaties niet toe aan het verwerken, verzamelen, bewerken, creëren of delen van informatie;</a:t>
            </a:r>
          </a:p>
          <a:p>
            <a:r>
              <a:rPr lang="nl-NL" dirty="0"/>
              <a:t>De combinatie van de bovenste twee punten creëert meerwaarde omdat:</a:t>
            </a:r>
          </a:p>
          <a:p>
            <a:pPr lvl="1"/>
            <a:r>
              <a:rPr lang="nl-NL" dirty="0"/>
              <a:t>Studenten veel kunnen leren van al die informatie die nodig is voor het behoud, de adaptatie en de innovaties in de watersector;</a:t>
            </a:r>
          </a:p>
          <a:p>
            <a:pPr lvl="1"/>
            <a:r>
              <a:rPr lang="nl-NL" dirty="0"/>
              <a:t>De watersector kan versnellen door het inzetten van talent;</a:t>
            </a:r>
          </a:p>
          <a:p>
            <a:pPr lvl="1"/>
            <a:r>
              <a:rPr lang="nl-NL" dirty="0"/>
              <a:t>Studenten een slimme bijbaan krijgen als alternatief voor een bijbaan in de supermarkt;</a:t>
            </a:r>
          </a:p>
          <a:p>
            <a:pPr lvl="1"/>
            <a:r>
              <a:rPr lang="nl-NL" dirty="0"/>
              <a:t>Studenten bouwen aan hun beeld en netwerk in de watersector;</a:t>
            </a:r>
          </a:p>
          <a:p>
            <a:pPr lvl="1"/>
            <a:r>
              <a:rPr lang="nl-NL" dirty="0"/>
              <a:t>Studenten sneller volwassen lijken te worden, wat het onderwijs verbeterd;</a:t>
            </a:r>
          </a:p>
          <a:p>
            <a:pPr lvl="1"/>
            <a:r>
              <a:rPr lang="nl-NL" dirty="0"/>
              <a:t>De link tussen praktijk en onderwijs versterkt.</a:t>
            </a:r>
          </a:p>
        </p:txBody>
      </p:sp>
    </p:spTree>
    <p:extLst>
      <p:ext uri="{BB962C8B-B14F-4D97-AF65-F5344CB8AC3E}">
        <p14:creationId xmlns:p14="http://schemas.microsoft.com/office/powerpoint/2010/main" val="36216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68ACAD-3ECA-49C9-8EE7-00EE57EC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doel van Waterhandjes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B4495C1-6D5D-4042-AFCB-61CB5998C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Het talent van de watersector sneller te ontwikkelen door:</a:t>
            </a:r>
          </a:p>
          <a:p>
            <a:r>
              <a:rPr lang="nl-NL" dirty="0"/>
              <a:t> Studenten sneller kennis te laten maken met de veelzijdigheid</a:t>
            </a:r>
            <a:br>
              <a:rPr lang="nl-NL" dirty="0"/>
            </a:br>
            <a:r>
              <a:rPr lang="nl-NL" dirty="0"/>
              <a:t> van het werkveld, door het uitvoeren van betaalde opdrachten;</a:t>
            </a:r>
          </a:p>
          <a:p>
            <a:r>
              <a:rPr lang="nl-NL" dirty="0"/>
              <a:t> Ruimte bieden om hun netwerk uit te breiden;</a:t>
            </a:r>
          </a:p>
          <a:p>
            <a:r>
              <a:rPr lang="nl-NL" dirty="0"/>
              <a:t> Studenten een passende bijbaan te geven;</a:t>
            </a:r>
          </a:p>
          <a:p>
            <a:r>
              <a:rPr lang="nl-NL" dirty="0"/>
              <a:t> Het netwerk kennis te laten maken met jong talent;</a:t>
            </a:r>
          </a:p>
          <a:p>
            <a:r>
              <a:rPr lang="nl-NL" dirty="0"/>
              <a:t> Praktijkkennis de opleidingen in krijgen;</a:t>
            </a:r>
          </a:p>
          <a:p>
            <a:r>
              <a:rPr lang="nl-NL" dirty="0"/>
              <a:t> Organisaties te ondersteunen bij dagelijkse uitdagingen.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06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4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C60C2A9-2C71-4321-B242-913180405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744909"/>
            <a:ext cx="3776416" cy="3155419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nl-NL" sz="4600"/>
              <a:t>Studenten en achtergrond</a:t>
            </a:r>
          </a:p>
        </p:txBody>
      </p:sp>
      <p:grpSp>
        <p:nvGrpSpPr>
          <p:cNvPr id="104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7" name="Graphic 86" descr="Onderwijs">
            <a:extLst>
              <a:ext uri="{FF2B5EF4-FFF2-40B4-BE49-F238E27FC236}">
                <a16:creationId xmlns:a16="http://schemas.microsoft.com/office/drawing/2014/main" id="{CD7D338E-372E-4290-9B09-200649DED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9233" y="567942"/>
            <a:ext cx="5716862" cy="5716862"/>
          </a:xfrm>
          <a:prstGeom prst="rect">
            <a:avLst/>
          </a:prstGeom>
        </p:spPr>
      </p:pic>
      <p:grpSp>
        <p:nvGrpSpPr>
          <p:cNvPr id="108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10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813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B26BA-2678-4568-BDAC-B3E32B78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Student (53) en studie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E012961D-FF3F-44F8-BAD0-5162EF16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185" y="3740150"/>
            <a:ext cx="3424525" cy="20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06AAFC-18F8-426C-9758-E3C178D6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185" y="1488846"/>
            <a:ext cx="3352915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0BB3A42-9FCD-4ECA-B3C4-17C41F8B6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0" y="1488846"/>
            <a:ext cx="8172450" cy="500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9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4" name="Top left">
            <a:extLst>
              <a:ext uri="{FF2B5EF4-FFF2-40B4-BE49-F238E27FC236}">
                <a16:creationId xmlns:a16="http://schemas.microsoft.com/office/drawing/2014/main" id="{B62178A7-CAB0-4D0D-9111-1A7E219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5D29A4B-F40D-4DF2-966D-806CDC174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EC4EE7B-5E56-4E0D-AB28-FA3ADD05B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BCA9C0E-DE0D-4906-81BB-E7782D042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2FB346F-6742-4ED9-A140-EC07DC658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4693CB3-6D1C-44A2-BD24-BE90E0935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0F1118D-7C18-4F8A-B140-066895EEA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BB482C7-06A1-4766-9D7A-37236F089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C5D4AF7-6101-4E86-8164-61F068B24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0055A21-FEC1-46CE-B1B9-2B0021F33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570602"/>
            <a:ext cx="5996619" cy="2226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Studenten en achtergrond</a:t>
            </a:r>
          </a:p>
        </p:txBody>
      </p:sp>
      <p:grpSp>
        <p:nvGrpSpPr>
          <p:cNvPr id="84" name="Cross">
            <a:extLst>
              <a:ext uri="{FF2B5EF4-FFF2-40B4-BE49-F238E27FC236}">
                <a16:creationId xmlns:a16="http://schemas.microsoft.com/office/drawing/2014/main" id="{51792A25-E946-4169-8CEB-5040858F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E3A1927-247A-49A3-81EA-37A426124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22DEA7F-6D31-48E7-8333-6ABB5B79C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4C8D64A3-FBBD-4C01-9E24-C7F986D25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09" b="-6"/>
          <a:stretch/>
        </p:blipFill>
        <p:spPr>
          <a:xfrm>
            <a:off x="198742" y="3045814"/>
            <a:ext cx="2799572" cy="3159427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791BFC2-390E-4455-A5CC-E39791E0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80" b="-2"/>
          <a:stretch/>
        </p:blipFill>
        <p:spPr>
          <a:xfrm>
            <a:off x="3203910" y="3047334"/>
            <a:ext cx="2799572" cy="3156387"/>
          </a:xfrm>
          <a:prstGeom prst="rect">
            <a:avLst/>
          </a:prstGeom>
        </p:spPr>
      </p:pic>
      <p:grpSp>
        <p:nvGrpSpPr>
          <p:cNvPr id="88" name="Bottom Right">
            <a:extLst>
              <a:ext uri="{FF2B5EF4-FFF2-40B4-BE49-F238E27FC236}">
                <a16:creationId xmlns:a16="http://schemas.microsoft.com/office/drawing/2014/main" id="{C17187DE-A963-45E6-8334-43E5DF6FC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89" name="Graphic 157">
              <a:extLst>
                <a:ext uri="{FF2B5EF4-FFF2-40B4-BE49-F238E27FC236}">
                  <a16:creationId xmlns:a16="http://schemas.microsoft.com/office/drawing/2014/main" id="{D1D83CE6-2505-4677-AC77-D6F9342DE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BF7A876-CCCF-443F-B894-2DB47E7DCF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F1302A8-D8CC-4A65-A9AE-036818EDD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B15B4C0-8937-4909-A4EB-59796F1F43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7171147-1DB7-4E41-B170-EF7500EDD9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6E53313-1DC1-455B-9CC1-FE91E41BD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72DC4B2-1882-4D1B-9456-4D8FF51F7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CA3704E-8216-475C-A79E-F220ED116C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6C15B45-3AF3-4DEE-9983-D4B4371FD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0C1CD692-9B13-4719-BA62-B2D4E954B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414" b="7"/>
          <a:stretch/>
        </p:blipFill>
        <p:spPr>
          <a:xfrm>
            <a:off x="6194501" y="3047350"/>
            <a:ext cx="2799572" cy="3156354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75AD614-E2FC-4019-B4BF-D5F338390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599"/>
          <a:stretch/>
        </p:blipFill>
        <p:spPr>
          <a:xfrm>
            <a:off x="9185433" y="3045811"/>
            <a:ext cx="2799572" cy="31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5" name="Top left">
            <a:extLst>
              <a:ext uri="{FF2B5EF4-FFF2-40B4-BE49-F238E27FC236}">
                <a16:creationId xmlns:a16="http://schemas.microsoft.com/office/drawing/2014/main" id="{9AD41D9D-B7E4-40C7-8864-5B03A0B3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CDDF542-EB91-42A9-BC73-E5B0A12C6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A7697A-6290-4A98-A5D4-C0B39F318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5703E-2EEC-4ECD-A500-1C0C87F0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1EC8E97-80B5-479B-AA6E-8D7AC1F0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04E2602-FD59-4370-8B73-EE1E35494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617C39E-EDF5-49F8-93FF-95DD932CC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436902-9F48-4833-BB24-60A335833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816301-FB91-42EE-B78F-43C473268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D3A96D7-F2D7-4EDC-8780-85836922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126418" cy="16645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Meer dan 20 </a:t>
            </a:r>
            <a:r>
              <a:rPr lang="en-US" kern="1200" err="1">
                <a:latin typeface="+mj-lt"/>
                <a:ea typeface="+mj-ea"/>
                <a:cs typeface="+mj-cs"/>
              </a:rPr>
              <a:t>projecten</a:t>
            </a:r>
            <a:r>
              <a:rPr lang="en-US" kern="120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D217E39-EEAB-4533-A102-73CC6C2C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5126088" cy="3728613"/>
          </a:xfrm>
        </p:spPr>
        <p:txBody>
          <a:bodyPr>
            <a:normAutofit/>
          </a:bodyPr>
          <a:lstStyle/>
          <a:p>
            <a:r>
              <a:rPr lang="nl-NL" sz="1800" dirty="0"/>
              <a:t>Databeheer;</a:t>
            </a:r>
          </a:p>
          <a:p>
            <a:r>
              <a:rPr lang="nl-NL" sz="1800" dirty="0" err="1"/>
              <a:t>Social</a:t>
            </a:r>
            <a:r>
              <a:rPr lang="nl-NL" sz="1800" dirty="0"/>
              <a:t> </a:t>
            </a:r>
            <a:r>
              <a:rPr lang="nl-NL" sz="1800" dirty="0" err="1"/>
              <a:t>reporting</a:t>
            </a:r>
            <a:r>
              <a:rPr lang="nl-NL" sz="1800" dirty="0"/>
              <a:t>;</a:t>
            </a:r>
          </a:p>
          <a:p>
            <a:r>
              <a:rPr lang="nl-NL" sz="1800" dirty="0"/>
              <a:t>Technische ondersteuning </a:t>
            </a:r>
            <a:r>
              <a:rPr lang="nl-NL" sz="1800" dirty="0" err="1"/>
              <a:t>webinars</a:t>
            </a:r>
            <a:r>
              <a:rPr lang="nl-NL" sz="1800" dirty="0"/>
              <a:t>;</a:t>
            </a:r>
          </a:p>
          <a:p>
            <a:r>
              <a:rPr lang="nl-NL" sz="1800" dirty="0"/>
              <a:t>GIS en modelleer werk;</a:t>
            </a:r>
          </a:p>
          <a:p>
            <a:r>
              <a:rPr lang="nl-NL" sz="1800" dirty="0"/>
              <a:t>Visualisaties / </a:t>
            </a:r>
            <a:r>
              <a:rPr lang="nl-NL" sz="1800" dirty="0" err="1"/>
              <a:t>factsheets</a:t>
            </a:r>
            <a:r>
              <a:rPr lang="nl-NL" sz="1800" dirty="0"/>
              <a:t> / filmpjes;</a:t>
            </a:r>
          </a:p>
          <a:p>
            <a:r>
              <a:rPr lang="nl-NL" sz="1800" dirty="0" err="1"/>
              <a:t>Quick-Scans</a:t>
            </a:r>
            <a:r>
              <a:rPr lang="nl-NL" sz="1800" dirty="0"/>
              <a:t> omgeving;</a:t>
            </a:r>
          </a:p>
          <a:p>
            <a:r>
              <a:rPr lang="nl-NL" sz="1800" dirty="0"/>
              <a:t>Dataverzameling o.a</a:t>
            </a:r>
            <a:r>
              <a:rPr lang="nl-NL" sz="1800"/>
              <a:t>. interviews.</a:t>
            </a:r>
            <a:endParaRPr lang="nl-NL" sz="1800" dirty="0"/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7424B7C7-5FF6-45B1-BB15-C18C62273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 r="-5" b="4324"/>
          <a:stretch/>
        </p:blipFill>
        <p:spPr bwMode="auto">
          <a:xfrm>
            <a:off x="6724229" y="754210"/>
            <a:ext cx="2293007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2207B4-8DB6-4922-922E-4A442D928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" r="-6" b="-6"/>
          <a:stretch/>
        </p:blipFill>
        <p:spPr>
          <a:xfrm>
            <a:off x="9211044" y="754216"/>
            <a:ext cx="2293007" cy="258775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AB1EFA4-9CDC-44F8-986A-A9811C5F4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0" r="13399" b="-4"/>
          <a:stretch/>
        </p:blipFill>
        <p:spPr>
          <a:xfrm>
            <a:off x="6722758" y="3527829"/>
            <a:ext cx="2293007" cy="2585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9CD37C2-7C9F-4D60-8BC1-B761A0FB5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78" r="26883"/>
          <a:stretch/>
        </p:blipFill>
        <p:spPr>
          <a:xfrm>
            <a:off x="9211044" y="3527829"/>
            <a:ext cx="2293007" cy="2585250"/>
          </a:xfrm>
          <a:prstGeom prst="rect">
            <a:avLst/>
          </a:prstGeom>
        </p:spPr>
      </p:pic>
      <p:grpSp>
        <p:nvGrpSpPr>
          <p:cNvPr id="85" name="Bottom Right">
            <a:extLst>
              <a:ext uri="{FF2B5EF4-FFF2-40B4-BE49-F238E27FC236}">
                <a16:creationId xmlns:a16="http://schemas.microsoft.com/office/drawing/2014/main" id="{9D9827F7-5B0C-4465-B329-33D21B396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86" name="Graphic 157">
              <a:extLst>
                <a:ext uri="{FF2B5EF4-FFF2-40B4-BE49-F238E27FC236}">
                  <a16:creationId xmlns:a16="http://schemas.microsoft.com/office/drawing/2014/main" id="{D7987465-A28D-45E0-A0B5-C4C84F986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E80C9F2-0209-45D9-AFC3-CA0E2D123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DF53B70-670F-4D70-83E2-C3EB7C766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39369A14-372B-4BAD-AA63-81540EE9F8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F78A136-03F6-4194-B9D1-4BA918CBE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462C7D7-D0A3-4905-98CA-5374B5F0F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5FEAF78-398F-4F51-A344-2FC4CAD3C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C253603-A5EA-482E-93B6-6F3B36152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5DC82BD-D60B-4A4D-A7E6-F4349A8EF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07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Drie lege reclameborden">
            <a:extLst>
              <a:ext uri="{FF2B5EF4-FFF2-40B4-BE49-F238E27FC236}">
                <a16:creationId xmlns:a16="http://schemas.microsoft.com/office/drawing/2014/main" id="{D1B2CCDF-85DC-420E-B157-8C8FAB9E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68" r="-1" b="1404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76A80126-9AD6-4B06-A2B4-E80D49DCB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00" y="1"/>
            <a:ext cx="6711876" cy="4495800"/>
            <a:chOff x="-16788" y="0"/>
            <a:chExt cx="9475836" cy="634717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1CE592-76CC-4C5D-B63C-C492B204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22951"/>
              <a:ext cx="9345148" cy="6324226"/>
            </a:xfrm>
            <a:custGeom>
              <a:avLst/>
              <a:gdLst>
                <a:gd name="connsiteX0" fmla="*/ 0 w 7097124"/>
                <a:gd name="connsiteY0" fmla="*/ 3198971 h 4802900"/>
                <a:gd name="connsiteX1" fmla="*/ 219837 w 7097124"/>
                <a:gd name="connsiteY1" fmla="*/ 3452527 h 4802900"/>
                <a:gd name="connsiteX2" fmla="*/ 399288 w 7097124"/>
                <a:gd name="connsiteY2" fmla="*/ 3536347 h 4802900"/>
                <a:gd name="connsiteX3" fmla="*/ 744188 w 7097124"/>
                <a:gd name="connsiteY3" fmla="*/ 3536347 h 4802900"/>
                <a:gd name="connsiteX4" fmla="*/ 981456 w 7097124"/>
                <a:gd name="connsiteY4" fmla="*/ 3536347 h 4802900"/>
                <a:gd name="connsiteX5" fmla="*/ 1116997 w 7097124"/>
                <a:gd name="connsiteY5" fmla="*/ 3620167 h 4802900"/>
                <a:gd name="connsiteX6" fmla="*/ 1236631 w 7097124"/>
                <a:gd name="connsiteY6" fmla="*/ 3765804 h 4802900"/>
                <a:gd name="connsiteX7" fmla="*/ 1378172 w 7097124"/>
                <a:gd name="connsiteY7" fmla="*/ 3987260 h 4802900"/>
                <a:gd name="connsiteX8" fmla="*/ 1545622 w 7097124"/>
                <a:gd name="connsiteY8" fmla="*/ 4340352 h 4802900"/>
                <a:gd name="connsiteX9" fmla="*/ 1697165 w 7097124"/>
                <a:gd name="connsiteY9" fmla="*/ 4615625 h 4802900"/>
                <a:gd name="connsiteX10" fmla="*/ 1800892 w 7097124"/>
                <a:gd name="connsiteY10" fmla="*/ 4719352 h 4802900"/>
                <a:gd name="connsiteX11" fmla="*/ 2205609 w 7097124"/>
                <a:gd name="connsiteY11" fmla="*/ 4765262 h 4802900"/>
                <a:gd name="connsiteX12" fmla="*/ 2658237 w 7097124"/>
                <a:gd name="connsiteY12" fmla="*/ 4721352 h 4802900"/>
                <a:gd name="connsiteX13" fmla="*/ 2825686 w 7097124"/>
                <a:gd name="connsiteY13" fmla="*/ 4701445 h 4802900"/>
                <a:gd name="connsiteX14" fmla="*/ 3124772 w 7097124"/>
                <a:gd name="connsiteY14" fmla="*/ 4759262 h 4802900"/>
                <a:gd name="connsiteX15" fmla="*/ 3435858 w 7097124"/>
                <a:gd name="connsiteY15" fmla="*/ 4801172 h 4802900"/>
                <a:gd name="connsiteX16" fmla="*/ 3718941 w 7097124"/>
                <a:gd name="connsiteY16" fmla="*/ 4775264 h 4802900"/>
                <a:gd name="connsiteX17" fmla="*/ 3992118 w 7097124"/>
                <a:gd name="connsiteY17" fmla="*/ 4619625 h 4802900"/>
                <a:gd name="connsiteX18" fmla="*/ 4219385 w 7097124"/>
                <a:gd name="connsiteY18" fmla="*/ 4408170 h 4802900"/>
                <a:gd name="connsiteX19" fmla="*/ 4564285 w 7097124"/>
                <a:gd name="connsiteY19" fmla="*/ 4031171 h 4802900"/>
                <a:gd name="connsiteX20" fmla="*/ 4871371 w 7097124"/>
                <a:gd name="connsiteY20" fmla="*/ 3694081 h 4802900"/>
                <a:gd name="connsiteX21" fmla="*/ 5292090 w 7097124"/>
                <a:gd name="connsiteY21" fmla="*/ 3241262 h 4802900"/>
                <a:gd name="connsiteX22" fmla="*/ 5551265 w 7097124"/>
                <a:gd name="connsiteY22" fmla="*/ 2874169 h 4802900"/>
                <a:gd name="connsiteX23" fmla="*/ 5788533 w 7097124"/>
                <a:gd name="connsiteY23" fmla="*/ 2409349 h 4802900"/>
                <a:gd name="connsiteX24" fmla="*/ 5959983 w 7097124"/>
                <a:gd name="connsiteY24" fmla="*/ 2106168 h 4802900"/>
                <a:gd name="connsiteX25" fmla="*/ 6209252 w 7097124"/>
                <a:gd name="connsiteY25" fmla="*/ 1872806 h 4802900"/>
                <a:gd name="connsiteX26" fmla="*/ 6510338 w 7097124"/>
                <a:gd name="connsiteY26" fmla="*/ 1613440 h 4802900"/>
                <a:gd name="connsiteX27" fmla="*/ 6779514 w 7097124"/>
                <a:gd name="connsiteY27" fmla="*/ 1344168 h 4802900"/>
                <a:gd name="connsiteX28" fmla="*/ 6994874 w 7097124"/>
                <a:gd name="connsiteY28" fmla="*/ 987076 h 4802900"/>
                <a:gd name="connsiteX29" fmla="*/ 7094601 w 7097124"/>
                <a:gd name="connsiteY29" fmla="*/ 685895 h 4802900"/>
                <a:gd name="connsiteX30" fmla="*/ 6947059 w 7097124"/>
                <a:gd name="connsiteY30" fmla="*/ 227076 h 4802900"/>
                <a:gd name="connsiteX31" fmla="*/ 6739128 w 7097124"/>
                <a:gd name="connsiteY31" fmla="*/ 0 h 480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097124" h="4802900">
                  <a:moveTo>
                    <a:pt x="0" y="3198971"/>
                  </a:moveTo>
                  <a:cubicBezTo>
                    <a:pt x="32385" y="3249454"/>
                    <a:pt x="174403" y="3413570"/>
                    <a:pt x="219837" y="3452527"/>
                  </a:cubicBezTo>
                  <a:cubicBezTo>
                    <a:pt x="270701" y="3496151"/>
                    <a:pt x="333756" y="3521869"/>
                    <a:pt x="399288" y="3536347"/>
                  </a:cubicBezTo>
                  <a:cubicBezTo>
                    <a:pt x="512254" y="3561207"/>
                    <a:pt x="629222" y="3550634"/>
                    <a:pt x="744188" y="3536347"/>
                  </a:cubicBezTo>
                  <a:cubicBezTo>
                    <a:pt x="823817" y="3526441"/>
                    <a:pt x="905066" y="3513201"/>
                    <a:pt x="981456" y="3536347"/>
                  </a:cubicBezTo>
                  <a:cubicBezTo>
                    <a:pt x="1032986" y="3551968"/>
                    <a:pt x="1077944" y="3582924"/>
                    <a:pt x="1116997" y="3620167"/>
                  </a:cubicBezTo>
                  <a:cubicBezTo>
                    <a:pt x="1162526" y="3663601"/>
                    <a:pt x="1200245" y="3714369"/>
                    <a:pt x="1236631" y="3765804"/>
                  </a:cubicBezTo>
                  <a:cubicBezTo>
                    <a:pt x="1287304" y="3837337"/>
                    <a:pt x="1336167" y="3910298"/>
                    <a:pt x="1378172" y="3987260"/>
                  </a:cubicBezTo>
                  <a:cubicBezTo>
                    <a:pt x="1440656" y="4101560"/>
                    <a:pt x="1491425" y="4221766"/>
                    <a:pt x="1545622" y="4340352"/>
                  </a:cubicBezTo>
                  <a:cubicBezTo>
                    <a:pt x="1589342" y="4435888"/>
                    <a:pt x="1636014" y="4530376"/>
                    <a:pt x="1697165" y="4615625"/>
                  </a:cubicBezTo>
                  <a:cubicBezTo>
                    <a:pt x="1726025" y="4655820"/>
                    <a:pt x="1759553" y="4692396"/>
                    <a:pt x="1800892" y="4719352"/>
                  </a:cubicBezTo>
                  <a:cubicBezTo>
                    <a:pt x="1917097" y="4795076"/>
                    <a:pt x="2065592" y="4776121"/>
                    <a:pt x="2205609" y="4765262"/>
                  </a:cubicBezTo>
                  <a:cubicBezTo>
                    <a:pt x="2356866" y="4753452"/>
                    <a:pt x="2508599" y="4746117"/>
                    <a:pt x="2658237" y="4721352"/>
                  </a:cubicBezTo>
                  <a:cubicBezTo>
                    <a:pt x="2713863" y="4712208"/>
                    <a:pt x="2769394" y="4701445"/>
                    <a:pt x="2825686" y="4701445"/>
                  </a:cubicBezTo>
                  <a:cubicBezTo>
                    <a:pt x="2927509" y="4701254"/>
                    <a:pt x="3025331" y="4736116"/>
                    <a:pt x="3124772" y="4759262"/>
                  </a:cubicBezTo>
                  <a:cubicBezTo>
                    <a:pt x="3226880" y="4782979"/>
                    <a:pt x="3331083" y="4796219"/>
                    <a:pt x="3435858" y="4801172"/>
                  </a:cubicBezTo>
                  <a:cubicBezTo>
                    <a:pt x="3531394" y="4805648"/>
                    <a:pt x="3627692" y="4802886"/>
                    <a:pt x="3718941" y="4775264"/>
                  </a:cubicBezTo>
                  <a:cubicBezTo>
                    <a:pt x="3820001" y="4744593"/>
                    <a:pt x="3909441" y="4685824"/>
                    <a:pt x="3992118" y="4619625"/>
                  </a:cubicBezTo>
                  <a:cubicBezTo>
                    <a:pt x="4072985" y="4554951"/>
                    <a:pt x="4147376" y="4482656"/>
                    <a:pt x="4219385" y="4408170"/>
                  </a:cubicBezTo>
                  <a:cubicBezTo>
                    <a:pt x="4337780" y="4285679"/>
                    <a:pt x="4450937" y="4158234"/>
                    <a:pt x="4564285" y="4031171"/>
                  </a:cubicBezTo>
                  <a:cubicBezTo>
                    <a:pt x="4665536" y="3917728"/>
                    <a:pt x="4767072" y="3804666"/>
                    <a:pt x="4871371" y="3694081"/>
                  </a:cubicBezTo>
                  <a:cubicBezTo>
                    <a:pt x="5012722" y="3544062"/>
                    <a:pt x="5160455" y="3399854"/>
                    <a:pt x="5292090" y="3241262"/>
                  </a:cubicBezTo>
                  <a:cubicBezTo>
                    <a:pt x="5387912" y="3125819"/>
                    <a:pt x="5474970" y="3003328"/>
                    <a:pt x="5551265" y="2874169"/>
                  </a:cubicBezTo>
                  <a:cubicBezTo>
                    <a:pt x="5639848" y="2724341"/>
                    <a:pt x="5714524" y="2566987"/>
                    <a:pt x="5788533" y="2409349"/>
                  </a:cubicBezTo>
                  <a:cubicBezTo>
                    <a:pt x="5838064" y="2303812"/>
                    <a:pt x="5887593" y="2197322"/>
                    <a:pt x="5959983" y="2106168"/>
                  </a:cubicBezTo>
                  <a:cubicBezTo>
                    <a:pt x="6030945" y="2016824"/>
                    <a:pt x="6121051" y="1945481"/>
                    <a:pt x="6209252" y="1872806"/>
                  </a:cubicBezTo>
                  <a:cubicBezTo>
                    <a:pt x="6311456" y="1788509"/>
                    <a:pt x="6410897" y="1701070"/>
                    <a:pt x="6510338" y="1613440"/>
                  </a:cubicBezTo>
                  <a:cubicBezTo>
                    <a:pt x="6605874" y="1529334"/>
                    <a:pt x="6700076" y="1443419"/>
                    <a:pt x="6779514" y="1344168"/>
                  </a:cubicBezTo>
                  <a:cubicBezTo>
                    <a:pt x="6866573" y="1235393"/>
                    <a:pt x="6933248" y="1112139"/>
                    <a:pt x="6994874" y="987076"/>
                  </a:cubicBezTo>
                  <a:cubicBezTo>
                    <a:pt x="7042118" y="891159"/>
                    <a:pt x="7084219" y="792004"/>
                    <a:pt x="7094601" y="685895"/>
                  </a:cubicBezTo>
                  <a:cubicBezTo>
                    <a:pt x="7110699" y="520732"/>
                    <a:pt x="7048405" y="359093"/>
                    <a:pt x="6947059" y="227076"/>
                  </a:cubicBezTo>
                  <a:cubicBezTo>
                    <a:pt x="6861430" y="115538"/>
                    <a:pt x="6739128" y="0"/>
                    <a:pt x="6739128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D0FD994-79C9-4249-8397-92B364FFB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40" y="12542"/>
              <a:ext cx="9121489" cy="6188666"/>
            </a:xfrm>
            <a:custGeom>
              <a:avLst/>
              <a:gdLst>
                <a:gd name="connsiteX0" fmla="*/ 0 w 6891548"/>
                <a:gd name="connsiteY0" fmla="*/ 2860739 h 4699949"/>
                <a:gd name="connsiteX1" fmla="*/ 175451 w 6891548"/>
                <a:gd name="connsiteY1" fmla="*/ 3155252 h 4699949"/>
                <a:gd name="connsiteX2" fmla="*/ 341567 w 6891548"/>
                <a:gd name="connsiteY2" fmla="*/ 3294888 h 4699949"/>
                <a:gd name="connsiteX3" fmla="*/ 557594 w 6891548"/>
                <a:gd name="connsiteY3" fmla="*/ 3336417 h 4699949"/>
                <a:gd name="connsiteX4" fmla="*/ 753618 w 6891548"/>
                <a:gd name="connsiteY4" fmla="*/ 3278220 h 4699949"/>
                <a:gd name="connsiteX5" fmla="*/ 858298 w 6891548"/>
                <a:gd name="connsiteY5" fmla="*/ 3151918 h 4699949"/>
                <a:gd name="connsiteX6" fmla="*/ 846677 w 6891548"/>
                <a:gd name="connsiteY6" fmla="*/ 2907506 h 4699949"/>
                <a:gd name="connsiteX7" fmla="*/ 808482 w 6891548"/>
                <a:gd name="connsiteY7" fmla="*/ 2648141 h 4699949"/>
                <a:gd name="connsiteX8" fmla="*/ 785241 w 6891548"/>
                <a:gd name="connsiteY8" fmla="*/ 2513457 h 4699949"/>
                <a:gd name="connsiteX9" fmla="*/ 785241 w 6891548"/>
                <a:gd name="connsiteY9" fmla="*/ 2408682 h 4699949"/>
                <a:gd name="connsiteX10" fmla="*/ 908209 w 6891548"/>
                <a:gd name="connsiteY10" fmla="*/ 2310575 h 4699949"/>
                <a:gd name="connsiteX11" fmla="*/ 1089279 w 6891548"/>
                <a:gd name="connsiteY11" fmla="*/ 2325529 h 4699949"/>
                <a:gd name="connsiteX12" fmla="*/ 1198912 w 6891548"/>
                <a:gd name="connsiteY12" fmla="*/ 2410301 h 4699949"/>
                <a:gd name="connsiteX13" fmla="*/ 1252061 w 6891548"/>
                <a:gd name="connsiteY13" fmla="*/ 2638044 h 4699949"/>
                <a:gd name="connsiteX14" fmla="*/ 1147382 w 6891548"/>
                <a:gd name="connsiteY14" fmla="*/ 2968847 h 4699949"/>
                <a:gd name="connsiteX15" fmla="*/ 1115854 w 6891548"/>
                <a:gd name="connsiteY15" fmla="*/ 3194971 h 4699949"/>
                <a:gd name="connsiteX16" fmla="*/ 1215580 w 6891548"/>
                <a:gd name="connsiteY16" fmla="*/ 3447669 h 4699949"/>
                <a:gd name="connsiteX17" fmla="*/ 1396651 w 6891548"/>
                <a:gd name="connsiteY17" fmla="*/ 3783425 h 4699949"/>
                <a:gd name="connsiteX18" fmla="*/ 1507998 w 6891548"/>
                <a:gd name="connsiteY18" fmla="*/ 4014502 h 4699949"/>
                <a:gd name="connsiteX19" fmla="*/ 1678400 w 6891548"/>
                <a:gd name="connsiteY19" fmla="*/ 4312634 h 4699949"/>
                <a:gd name="connsiteX20" fmla="*/ 1838706 w 6891548"/>
                <a:gd name="connsiteY20" fmla="*/ 4504182 h 4699949"/>
                <a:gd name="connsiteX21" fmla="*/ 1996630 w 6891548"/>
                <a:gd name="connsiteY21" fmla="*/ 4595146 h 4699949"/>
                <a:gd name="connsiteX22" fmla="*/ 2235899 w 6891548"/>
                <a:gd name="connsiteY22" fmla="*/ 4623912 h 4699949"/>
                <a:gd name="connsiteX23" fmla="*/ 2463165 w 6891548"/>
                <a:gd name="connsiteY23" fmla="*/ 4623912 h 4699949"/>
                <a:gd name="connsiteX24" fmla="*/ 2761583 w 6891548"/>
                <a:gd name="connsiteY24" fmla="*/ 4599528 h 4699949"/>
                <a:gd name="connsiteX25" fmla="*/ 2889504 w 6891548"/>
                <a:gd name="connsiteY25" fmla="*/ 4599528 h 4699949"/>
                <a:gd name="connsiteX26" fmla="*/ 3145250 w 6891548"/>
                <a:gd name="connsiteY26" fmla="*/ 4649534 h 4699949"/>
                <a:gd name="connsiteX27" fmla="*/ 3479197 w 6891548"/>
                <a:gd name="connsiteY27" fmla="*/ 4699826 h 4699949"/>
                <a:gd name="connsiteX28" fmla="*/ 3786283 w 6891548"/>
                <a:gd name="connsiteY28" fmla="*/ 4638008 h 4699949"/>
                <a:gd name="connsiteX29" fmla="*/ 3991642 w 6891548"/>
                <a:gd name="connsiteY29" fmla="*/ 4486371 h 4699949"/>
                <a:gd name="connsiteX30" fmla="*/ 4207002 w 6891548"/>
                <a:gd name="connsiteY30" fmla="*/ 4288917 h 4699949"/>
                <a:gd name="connsiteX31" fmla="*/ 4420362 w 6891548"/>
                <a:gd name="connsiteY31" fmla="*/ 4045553 h 4699949"/>
                <a:gd name="connsiteX32" fmla="*/ 4629722 w 6891548"/>
                <a:gd name="connsiteY32" fmla="*/ 3806190 h 4699949"/>
                <a:gd name="connsiteX33" fmla="*/ 4943761 w 6891548"/>
                <a:gd name="connsiteY33" fmla="*/ 3491960 h 4699949"/>
                <a:gd name="connsiteX34" fmla="*/ 5080349 w 6891548"/>
                <a:gd name="connsiteY34" fmla="*/ 3327368 h 4699949"/>
                <a:gd name="connsiteX35" fmla="*/ 5327618 w 6891548"/>
                <a:gd name="connsiteY35" fmla="*/ 3000185 h 4699949"/>
                <a:gd name="connsiteX36" fmla="*/ 5489163 w 6891548"/>
                <a:gd name="connsiteY36" fmla="*/ 2693003 h 4699949"/>
                <a:gd name="connsiteX37" fmla="*/ 5606796 w 6891548"/>
                <a:gd name="connsiteY37" fmla="*/ 2385822 h 4699949"/>
                <a:gd name="connsiteX38" fmla="*/ 5776246 w 6891548"/>
                <a:gd name="connsiteY38" fmla="*/ 2030730 h 4699949"/>
                <a:gd name="connsiteX39" fmla="*/ 5976652 w 6891548"/>
                <a:gd name="connsiteY39" fmla="*/ 1830229 h 4699949"/>
                <a:gd name="connsiteX40" fmla="*/ 6196965 w 6891548"/>
                <a:gd name="connsiteY40" fmla="*/ 1679639 h 4699949"/>
                <a:gd name="connsiteX41" fmla="*/ 6456140 w 6891548"/>
                <a:gd name="connsiteY41" fmla="*/ 1498092 h 4699949"/>
                <a:gd name="connsiteX42" fmla="*/ 6663500 w 6891548"/>
                <a:gd name="connsiteY42" fmla="*/ 1270635 h 4699949"/>
                <a:gd name="connsiteX43" fmla="*/ 6842951 w 6891548"/>
                <a:gd name="connsiteY43" fmla="*/ 947452 h 4699949"/>
                <a:gd name="connsiteX44" fmla="*/ 6890766 w 6891548"/>
                <a:gd name="connsiteY44" fmla="*/ 694087 h 4699949"/>
                <a:gd name="connsiteX45" fmla="*/ 6866858 w 6891548"/>
                <a:gd name="connsiteY45" fmla="*/ 492633 h 4699949"/>
                <a:gd name="connsiteX46" fmla="*/ 6675406 w 6891548"/>
                <a:gd name="connsiteY46" fmla="*/ 233267 h 4699949"/>
                <a:gd name="connsiteX47" fmla="*/ 6422613 w 6891548"/>
                <a:gd name="connsiteY47" fmla="*/ 0 h 46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891548" h="4699949">
                  <a:moveTo>
                    <a:pt x="0" y="2860739"/>
                  </a:moveTo>
                  <a:cubicBezTo>
                    <a:pt x="32861" y="2919603"/>
                    <a:pt x="133255" y="3102674"/>
                    <a:pt x="175451" y="3155252"/>
                  </a:cubicBezTo>
                  <a:cubicBezTo>
                    <a:pt x="221266" y="3212402"/>
                    <a:pt x="275939" y="3262598"/>
                    <a:pt x="341567" y="3294888"/>
                  </a:cubicBezTo>
                  <a:cubicBezTo>
                    <a:pt x="408432" y="3327845"/>
                    <a:pt x="483108" y="3340132"/>
                    <a:pt x="557594" y="3336417"/>
                  </a:cubicBezTo>
                  <a:cubicBezTo>
                    <a:pt x="626936" y="3332988"/>
                    <a:pt x="695420" y="3315653"/>
                    <a:pt x="753618" y="3278220"/>
                  </a:cubicBezTo>
                  <a:cubicBezTo>
                    <a:pt x="800957" y="3247739"/>
                    <a:pt x="839915" y="3204972"/>
                    <a:pt x="858298" y="3151918"/>
                  </a:cubicBezTo>
                  <a:cubicBezTo>
                    <a:pt x="885349" y="3073718"/>
                    <a:pt x="862203" y="2989803"/>
                    <a:pt x="846677" y="2907506"/>
                  </a:cubicBezTo>
                  <a:cubicBezTo>
                    <a:pt x="830485" y="2821591"/>
                    <a:pt x="822293" y="2734437"/>
                    <a:pt x="808482" y="2648141"/>
                  </a:cubicBezTo>
                  <a:cubicBezTo>
                    <a:pt x="801243" y="2603183"/>
                    <a:pt x="792671" y="2558415"/>
                    <a:pt x="785241" y="2513457"/>
                  </a:cubicBezTo>
                  <a:cubicBezTo>
                    <a:pt x="779431" y="2478405"/>
                    <a:pt x="774383" y="2442401"/>
                    <a:pt x="785241" y="2408682"/>
                  </a:cubicBezTo>
                  <a:cubicBezTo>
                    <a:pt x="802291" y="2355723"/>
                    <a:pt x="853631" y="2324576"/>
                    <a:pt x="908209" y="2310575"/>
                  </a:cubicBezTo>
                  <a:cubicBezTo>
                    <a:pt x="968502" y="2295144"/>
                    <a:pt x="1032129" y="2301050"/>
                    <a:pt x="1089279" y="2325529"/>
                  </a:cubicBezTo>
                  <a:cubicBezTo>
                    <a:pt x="1132523" y="2344007"/>
                    <a:pt x="1170718" y="2372678"/>
                    <a:pt x="1198912" y="2410301"/>
                  </a:cubicBezTo>
                  <a:cubicBezTo>
                    <a:pt x="1247299" y="2474690"/>
                    <a:pt x="1260443" y="2557558"/>
                    <a:pt x="1252061" y="2638044"/>
                  </a:cubicBezTo>
                  <a:cubicBezTo>
                    <a:pt x="1240060" y="2753487"/>
                    <a:pt x="1184148" y="2858357"/>
                    <a:pt x="1147382" y="2968847"/>
                  </a:cubicBezTo>
                  <a:cubicBezTo>
                    <a:pt x="1122998" y="3041999"/>
                    <a:pt x="1106900" y="3118485"/>
                    <a:pt x="1115854" y="3194971"/>
                  </a:cubicBezTo>
                  <a:cubicBezTo>
                    <a:pt x="1126426" y="3285649"/>
                    <a:pt x="1171099" y="3367469"/>
                    <a:pt x="1215580" y="3447669"/>
                  </a:cubicBezTo>
                  <a:cubicBezTo>
                    <a:pt x="1277207" y="3558921"/>
                    <a:pt x="1340072" y="3669602"/>
                    <a:pt x="1396651" y="3783425"/>
                  </a:cubicBezTo>
                  <a:cubicBezTo>
                    <a:pt x="1434751" y="3860006"/>
                    <a:pt x="1469993" y="3937921"/>
                    <a:pt x="1507998" y="4014502"/>
                  </a:cubicBezTo>
                  <a:cubicBezTo>
                    <a:pt x="1558957" y="4117086"/>
                    <a:pt x="1614964" y="4217194"/>
                    <a:pt x="1678400" y="4312634"/>
                  </a:cubicBezTo>
                  <a:cubicBezTo>
                    <a:pt x="1724692" y="4382357"/>
                    <a:pt x="1775079" y="4449890"/>
                    <a:pt x="1838706" y="4504182"/>
                  </a:cubicBezTo>
                  <a:cubicBezTo>
                    <a:pt x="1885379" y="4543997"/>
                    <a:pt x="1938338" y="4576001"/>
                    <a:pt x="1996630" y="4595146"/>
                  </a:cubicBezTo>
                  <a:cubicBezTo>
                    <a:pt x="2073307" y="4620387"/>
                    <a:pt x="2155031" y="4622006"/>
                    <a:pt x="2235899" y="4623912"/>
                  </a:cubicBezTo>
                  <a:cubicBezTo>
                    <a:pt x="2311718" y="4625626"/>
                    <a:pt x="2387536" y="4627531"/>
                    <a:pt x="2463165" y="4623912"/>
                  </a:cubicBezTo>
                  <a:cubicBezTo>
                    <a:pt x="2562892" y="4619149"/>
                    <a:pt x="2661857" y="4605147"/>
                    <a:pt x="2761583" y="4599528"/>
                  </a:cubicBezTo>
                  <a:cubicBezTo>
                    <a:pt x="2804160" y="4597146"/>
                    <a:pt x="2846927" y="4596289"/>
                    <a:pt x="2889504" y="4599528"/>
                  </a:cubicBezTo>
                  <a:cubicBezTo>
                    <a:pt x="2976277" y="4606100"/>
                    <a:pt x="3060573" y="4629246"/>
                    <a:pt x="3145250" y="4649534"/>
                  </a:cubicBezTo>
                  <a:cubicBezTo>
                    <a:pt x="3255074" y="4675918"/>
                    <a:pt x="3366326" y="4698016"/>
                    <a:pt x="3479197" y="4699826"/>
                  </a:cubicBezTo>
                  <a:cubicBezTo>
                    <a:pt x="3585210" y="4701540"/>
                    <a:pt x="3691700" y="4685633"/>
                    <a:pt x="3786283" y="4638008"/>
                  </a:cubicBezTo>
                  <a:cubicBezTo>
                    <a:pt x="3862578" y="4599623"/>
                    <a:pt x="3927253" y="4542758"/>
                    <a:pt x="3991642" y="4486371"/>
                  </a:cubicBezTo>
                  <a:cubicBezTo>
                    <a:pt x="4064984" y="4422172"/>
                    <a:pt x="4138708" y="4358355"/>
                    <a:pt x="4207002" y="4288917"/>
                  </a:cubicBezTo>
                  <a:cubicBezTo>
                    <a:pt x="4282631" y="4211955"/>
                    <a:pt x="4351401" y="4128611"/>
                    <a:pt x="4420362" y="4045553"/>
                  </a:cubicBezTo>
                  <a:cubicBezTo>
                    <a:pt x="4488085" y="3964020"/>
                    <a:pt x="4556379" y="3882676"/>
                    <a:pt x="4629722" y="3806190"/>
                  </a:cubicBezTo>
                  <a:cubicBezTo>
                    <a:pt x="4732211" y="3699224"/>
                    <a:pt x="4844796" y="3602260"/>
                    <a:pt x="4943761" y="3491960"/>
                  </a:cubicBezTo>
                  <a:cubicBezTo>
                    <a:pt x="4991386" y="3438906"/>
                    <a:pt x="5035677" y="3382995"/>
                    <a:pt x="5080349" y="3327368"/>
                  </a:cubicBezTo>
                  <a:cubicBezTo>
                    <a:pt x="5165980" y="3220688"/>
                    <a:pt x="5253419" y="3115151"/>
                    <a:pt x="5327618" y="3000185"/>
                  </a:cubicBezTo>
                  <a:cubicBezTo>
                    <a:pt x="5390483" y="2902839"/>
                    <a:pt x="5443442" y="2799493"/>
                    <a:pt x="5489163" y="2693003"/>
                  </a:cubicBezTo>
                  <a:cubicBezTo>
                    <a:pt x="5532406" y="2592229"/>
                    <a:pt x="5569077" y="2488787"/>
                    <a:pt x="5606796" y="2385822"/>
                  </a:cubicBezTo>
                  <a:cubicBezTo>
                    <a:pt x="5652135" y="2261902"/>
                    <a:pt x="5699093" y="2137410"/>
                    <a:pt x="5776246" y="2030730"/>
                  </a:cubicBezTo>
                  <a:cubicBezTo>
                    <a:pt x="5831872" y="1953768"/>
                    <a:pt x="5901500" y="1888427"/>
                    <a:pt x="5976652" y="1830229"/>
                  </a:cubicBezTo>
                  <a:cubicBezTo>
                    <a:pt x="6047042" y="1775746"/>
                    <a:pt x="6121813" y="1727359"/>
                    <a:pt x="6196965" y="1679639"/>
                  </a:cubicBezTo>
                  <a:cubicBezTo>
                    <a:pt x="6286119" y="1622965"/>
                    <a:pt x="6375940" y="1566767"/>
                    <a:pt x="6456140" y="1498092"/>
                  </a:cubicBezTo>
                  <a:cubicBezTo>
                    <a:pt x="6534341" y="1431227"/>
                    <a:pt x="6602063" y="1353217"/>
                    <a:pt x="6663500" y="1270635"/>
                  </a:cubicBezTo>
                  <a:cubicBezTo>
                    <a:pt x="6737509" y="1171194"/>
                    <a:pt x="6802374" y="1064514"/>
                    <a:pt x="6842951" y="947452"/>
                  </a:cubicBezTo>
                  <a:cubicBezTo>
                    <a:pt x="6871240" y="865823"/>
                    <a:pt x="6887051" y="780383"/>
                    <a:pt x="6890766" y="694087"/>
                  </a:cubicBezTo>
                  <a:cubicBezTo>
                    <a:pt x="6893719" y="625888"/>
                    <a:pt x="6888861" y="557117"/>
                    <a:pt x="6866858" y="492633"/>
                  </a:cubicBezTo>
                  <a:cubicBezTo>
                    <a:pt x="6831616" y="389573"/>
                    <a:pt x="6755511" y="307848"/>
                    <a:pt x="6675406" y="233267"/>
                  </a:cubicBezTo>
                  <a:cubicBezTo>
                    <a:pt x="6607588" y="170402"/>
                    <a:pt x="6496336" y="56007"/>
                    <a:pt x="642261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7E996B0-03B6-46BD-9AC7-CE895EBB6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2E495D8-E01F-4637-87AA-317C325B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9439"/>
              <a:ext cx="8755533" cy="5998603"/>
            </a:xfrm>
            <a:custGeom>
              <a:avLst/>
              <a:gdLst>
                <a:gd name="connsiteX0" fmla="*/ 6072569 w 6649344"/>
                <a:gd name="connsiteY0" fmla="*/ 0 h 4555608"/>
                <a:gd name="connsiteX1" fmla="*/ 6201347 w 6649344"/>
                <a:gd name="connsiteY1" fmla="*/ 218218 h 4555608"/>
                <a:gd name="connsiteX2" fmla="*/ 6519101 w 6649344"/>
                <a:gd name="connsiteY2" fmla="*/ 492919 h 4555608"/>
                <a:gd name="connsiteX3" fmla="*/ 6648260 w 6649344"/>
                <a:gd name="connsiteY3" fmla="*/ 789718 h 4555608"/>
                <a:gd name="connsiteX4" fmla="*/ 6574060 w 6649344"/>
                <a:gd name="connsiteY4" fmla="*/ 1096137 h 4555608"/>
                <a:gd name="connsiteX5" fmla="*/ 6385084 w 6649344"/>
                <a:gd name="connsiteY5" fmla="*/ 1349883 h 4555608"/>
                <a:gd name="connsiteX6" fmla="*/ 6126671 w 6649344"/>
                <a:gd name="connsiteY6" fmla="*/ 1515047 h 4555608"/>
                <a:gd name="connsiteX7" fmla="*/ 5851493 w 6649344"/>
                <a:gd name="connsiteY7" fmla="*/ 1632299 h 4555608"/>
                <a:gd name="connsiteX8" fmla="*/ 5679187 w 6649344"/>
                <a:gd name="connsiteY8" fmla="*/ 1759172 h 4555608"/>
                <a:gd name="connsiteX9" fmla="*/ 5564314 w 6649344"/>
                <a:gd name="connsiteY9" fmla="*/ 1962626 h 4555608"/>
                <a:gd name="connsiteX10" fmla="*/ 5470970 w 6649344"/>
                <a:gd name="connsiteY10" fmla="*/ 2245138 h 4555608"/>
                <a:gd name="connsiteX11" fmla="*/ 5406390 w 6649344"/>
                <a:gd name="connsiteY11" fmla="*/ 2467737 h 4555608"/>
                <a:gd name="connsiteX12" fmla="*/ 5327428 w 6649344"/>
                <a:gd name="connsiteY12" fmla="*/ 2723864 h 4555608"/>
                <a:gd name="connsiteX13" fmla="*/ 5198269 w 6649344"/>
                <a:gd name="connsiteY13" fmla="*/ 2970467 h 4555608"/>
                <a:gd name="connsiteX14" fmla="*/ 5085779 w 6649344"/>
                <a:gd name="connsiteY14" fmla="*/ 3147632 h 4555608"/>
                <a:gd name="connsiteX15" fmla="*/ 4839367 w 6649344"/>
                <a:gd name="connsiteY15" fmla="*/ 3461195 h 4555608"/>
                <a:gd name="connsiteX16" fmla="*/ 4639628 w 6649344"/>
                <a:gd name="connsiteY16" fmla="*/ 3661125 h 4555608"/>
                <a:gd name="connsiteX17" fmla="*/ 4467320 w 6649344"/>
                <a:gd name="connsiteY17" fmla="*/ 3833432 h 4555608"/>
                <a:gd name="connsiteX18" fmla="*/ 4292632 w 6649344"/>
                <a:gd name="connsiteY18" fmla="*/ 4008215 h 4555608"/>
                <a:gd name="connsiteX19" fmla="*/ 3976783 w 6649344"/>
                <a:gd name="connsiteY19" fmla="*/ 4324160 h 4555608"/>
                <a:gd name="connsiteX20" fmla="*/ 3793712 w 6649344"/>
                <a:gd name="connsiteY20" fmla="*/ 4478560 h 4555608"/>
                <a:gd name="connsiteX21" fmla="*/ 3509010 w 6649344"/>
                <a:gd name="connsiteY21" fmla="*/ 4555141 h 4555608"/>
                <a:gd name="connsiteX22" fmla="*/ 2982659 w 6649344"/>
                <a:gd name="connsiteY22" fmla="*/ 4488085 h 4555608"/>
                <a:gd name="connsiteX23" fmla="*/ 2420398 w 6649344"/>
                <a:gd name="connsiteY23" fmla="*/ 4488085 h 4555608"/>
                <a:gd name="connsiteX24" fmla="*/ 2176939 w 6649344"/>
                <a:gd name="connsiteY24" fmla="*/ 4463034 h 4555608"/>
                <a:gd name="connsiteX25" fmla="*/ 1810607 w 6649344"/>
                <a:gd name="connsiteY25" fmla="*/ 4272629 h 4555608"/>
                <a:gd name="connsiteX26" fmla="*/ 1615345 w 6649344"/>
                <a:gd name="connsiteY26" fmla="*/ 3953733 h 4555608"/>
                <a:gd name="connsiteX27" fmla="*/ 1455801 w 6649344"/>
                <a:gd name="connsiteY27" fmla="*/ 3613309 h 4555608"/>
                <a:gd name="connsiteX28" fmla="*/ 1362742 w 6649344"/>
                <a:gd name="connsiteY28" fmla="*/ 3309080 h 4555608"/>
                <a:gd name="connsiteX29" fmla="*/ 1429226 w 6649344"/>
                <a:gd name="connsiteY29" fmla="*/ 2865215 h 4555608"/>
                <a:gd name="connsiteX30" fmla="*/ 1493996 w 6649344"/>
                <a:gd name="connsiteY30" fmla="*/ 2444591 h 4555608"/>
                <a:gd name="connsiteX31" fmla="*/ 1379315 w 6649344"/>
                <a:gd name="connsiteY31" fmla="*/ 2240090 h 4555608"/>
                <a:gd name="connsiteX32" fmla="*/ 1243108 w 6649344"/>
                <a:gd name="connsiteY32" fmla="*/ 2156936 h 4555608"/>
                <a:gd name="connsiteX33" fmla="*/ 929069 w 6649344"/>
                <a:gd name="connsiteY33" fmla="*/ 2075498 h 4555608"/>
                <a:gd name="connsiteX34" fmla="*/ 736282 w 6649344"/>
                <a:gd name="connsiteY34" fmla="*/ 2120360 h 4555608"/>
                <a:gd name="connsiteX35" fmla="*/ 443865 w 6649344"/>
                <a:gd name="connsiteY35" fmla="*/ 2266664 h 4555608"/>
                <a:gd name="connsiteX36" fmla="*/ 0 w 6649344"/>
                <a:gd name="connsiteY36" fmla="*/ 2592229 h 455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49344" h="4555608">
                  <a:moveTo>
                    <a:pt x="6072569" y="0"/>
                  </a:moveTo>
                  <a:cubicBezTo>
                    <a:pt x="6092857" y="34576"/>
                    <a:pt x="6094000" y="127349"/>
                    <a:pt x="6201347" y="218218"/>
                  </a:cubicBezTo>
                  <a:cubicBezTo>
                    <a:pt x="6308789" y="309086"/>
                    <a:pt x="6430518" y="383858"/>
                    <a:pt x="6519101" y="492919"/>
                  </a:cubicBezTo>
                  <a:cubicBezTo>
                    <a:pt x="6588919" y="578834"/>
                    <a:pt x="6640449" y="679704"/>
                    <a:pt x="6648260" y="789718"/>
                  </a:cubicBezTo>
                  <a:cubicBezTo>
                    <a:pt x="6655880" y="896303"/>
                    <a:pt x="6622542" y="1000411"/>
                    <a:pt x="6574060" y="1096137"/>
                  </a:cubicBezTo>
                  <a:cubicBezTo>
                    <a:pt x="6526054" y="1191101"/>
                    <a:pt x="6463570" y="1278160"/>
                    <a:pt x="6385084" y="1349883"/>
                  </a:cubicBezTo>
                  <a:cubicBezTo>
                    <a:pt x="6309170" y="1419225"/>
                    <a:pt x="6220397" y="1472660"/>
                    <a:pt x="6126671" y="1515047"/>
                  </a:cubicBezTo>
                  <a:cubicBezTo>
                    <a:pt x="6035707" y="1556194"/>
                    <a:pt x="5940362" y="1586960"/>
                    <a:pt x="5851493" y="1632299"/>
                  </a:cubicBezTo>
                  <a:cubicBezTo>
                    <a:pt x="5787390" y="1665065"/>
                    <a:pt x="5726906" y="1705356"/>
                    <a:pt x="5679187" y="1759172"/>
                  </a:cubicBezTo>
                  <a:cubicBezTo>
                    <a:pt x="5627180" y="1817846"/>
                    <a:pt x="5593176" y="1889569"/>
                    <a:pt x="5564314" y="1962626"/>
                  </a:cubicBezTo>
                  <a:cubicBezTo>
                    <a:pt x="5527834" y="2054923"/>
                    <a:pt x="5499354" y="2149983"/>
                    <a:pt x="5470970" y="2245138"/>
                  </a:cubicBezTo>
                  <a:cubicBezTo>
                    <a:pt x="5448872" y="2319147"/>
                    <a:pt x="5426869" y="2393252"/>
                    <a:pt x="5406390" y="2467737"/>
                  </a:cubicBezTo>
                  <a:cubicBezTo>
                    <a:pt x="5382673" y="2553938"/>
                    <a:pt x="5360765" y="2640902"/>
                    <a:pt x="5327428" y="2723864"/>
                  </a:cubicBezTo>
                  <a:cubicBezTo>
                    <a:pt x="5292757" y="2810066"/>
                    <a:pt x="5246275" y="2890838"/>
                    <a:pt x="5198269" y="2970467"/>
                  </a:cubicBezTo>
                  <a:cubicBezTo>
                    <a:pt x="5162074" y="3030379"/>
                    <a:pt x="5124927" y="3089625"/>
                    <a:pt x="5085779" y="3147632"/>
                  </a:cubicBezTo>
                  <a:cubicBezTo>
                    <a:pt x="5011293" y="3258026"/>
                    <a:pt x="4929854" y="3363659"/>
                    <a:pt x="4839367" y="3461195"/>
                  </a:cubicBezTo>
                  <a:cubicBezTo>
                    <a:pt x="4775264" y="3530251"/>
                    <a:pt x="4706779" y="3595021"/>
                    <a:pt x="4639628" y="3661125"/>
                  </a:cubicBezTo>
                  <a:cubicBezTo>
                    <a:pt x="4581620" y="3717989"/>
                    <a:pt x="4524661" y="3775901"/>
                    <a:pt x="4467320" y="3833432"/>
                  </a:cubicBezTo>
                  <a:cubicBezTo>
                    <a:pt x="4409218" y="3891820"/>
                    <a:pt x="4350925" y="3949922"/>
                    <a:pt x="4292632" y="4008215"/>
                  </a:cubicBezTo>
                  <a:cubicBezTo>
                    <a:pt x="4187285" y="4113467"/>
                    <a:pt x="4082129" y="4218909"/>
                    <a:pt x="3976783" y="4324160"/>
                  </a:cubicBezTo>
                  <a:cubicBezTo>
                    <a:pt x="3920014" y="4380929"/>
                    <a:pt x="3862673" y="4437793"/>
                    <a:pt x="3793712" y="4478560"/>
                  </a:cubicBezTo>
                  <a:cubicBezTo>
                    <a:pt x="3707797" y="4529328"/>
                    <a:pt x="3608832" y="4551712"/>
                    <a:pt x="3509010" y="4555141"/>
                  </a:cubicBezTo>
                  <a:cubicBezTo>
                    <a:pt x="3331845" y="4561237"/>
                    <a:pt x="3159347" y="4506087"/>
                    <a:pt x="2982659" y="4488085"/>
                  </a:cubicBezTo>
                  <a:cubicBezTo>
                    <a:pt x="2796064" y="4469130"/>
                    <a:pt x="2608135" y="4491323"/>
                    <a:pt x="2420398" y="4488085"/>
                  </a:cubicBezTo>
                  <a:cubicBezTo>
                    <a:pt x="2338673" y="4486656"/>
                    <a:pt x="2256949" y="4480084"/>
                    <a:pt x="2176939" y="4463034"/>
                  </a:cubicBezTo>
                  <a:cubicBezTo>
                    <a:pt x="2039207" y="4433697"/>
                    <a:pt x="1908429" y="4373499"/>
                    <a:pt x="1810607" y="4272629"/>
                  </a:cubicBezTo>
                  <a:cubicBezTo>
                    <a:pt x="1723358" y="4182618"/>
                    <a:pt x="1669637" y="4067175"/>
                    <a:pt x="1615345" y="3953733"/>
                  </a:cubicBezTo>
                  <a:cubicBezTo>
                    <a:pt x="1561243" y="3840671"/>
                    <a:pt x="1505807" y="3728180"/>
                    <a:pt x="1455801" y="3613309"/>
                  </a:cubicBezTo>
                  <a:cubicBezTo>
                    <a:pt x="1413129" y="3515392"/>
                    <a:pt x="1374553" y="3414998"/>
                    <a:pt x="1362742" y="3309080"/>
                  </a:cubicBezTo>
                  <a:cubicBezTo>
                    <a:pt x="1346073" y="3158966"/>
                    <a:pt x="1384649" y="3010091"/>
                    <a:pt x="1429226" y="2865215"/>
                  </a:cubicBezTo>
                  <a:cubicBezTo>
                    <a:pt x="1471898" y="2726627"/>
                    <a:pt x="1522190" y="2585657"/>
                    <a:pt x="1493996" y="2444591"/>
                  </a:cubicBezTo>
                  <a:cubicBezTo>
                    <a:pt x="1478280" y="2365915"/>
                    <a:pt x="1439513" y="2293144"/>
                    <a:pt x="1379315" y="2240090"/>
                  </a:cubicBezTo>
                  <a:cubicBezTo>
                    <a:pt x="1339215" y="2204752"/>
                    <a:pt x="1291495" y="2179796"/>
                    <a:pt x="1243108" y="2156936"/>
                  </a:cubicBezTo>
                  <a:cubicBezTo>
                    <a:pt x="1143476" y="2110073"/>
                    <a:pt x="1038511" y="2069973"/>
                    <a:pt x="929069" y="2075498"/>
                  </a:cubicBezTo>
                  <a:cubicBezTo>
                    <a:pt x="862870" y="2078831"/>
                    <a:pt x="799052" y="2098643"/>
                    <a:pt x="736282" y="2120360"/>
                  </a:cubicBezTo>
                  <a:cubicBezTo>
                    <a:pt x="632365" y="2156365"/>
                    <a:pt x="492633" y="2168366"/>
                    <a:pt x="443865" y="2266664"/>
                  </a:cubicBezTo>
                  <a:cubicBezTo>
                    <a:pt x="229648" y="2699480"/>
                    <a:pt x="8858" y="2576036"/>
                    <a:pt x="0" y="2592229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7A6E288-B6A5-43F5-948E-F0074B662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2542"/>
              <a:ext cx="8335554" cy="5823102"/>
            </a:xfrm>
            <a:custGeom>
              <a:avLst/>
              <a:gdLst>
                <a:gd name="connsiteX0" fmla="*/ 0 w 6330393"/>
                <a:gd name="connsiteY0" fmla="*/ 2249519 h 4422324"/>
                <a:gd name="connsiteX1" fmla="*/ 653129 w 6330393"/>
                <a:gd name="connsiteY1" fmla="*/ 1966532 h 4422324"/>
                <a:gd name="connsiteX2" fmla="*/ 972122 w 6330393"/>
                <a:gd name="connsiteY2" fmla="*/ 1926622 h 4422324"/>
                <a:gd name="connsiteX3" fmla="*/ 1340168 w 6330393"/>
                <a:gd name="connsiteY3" fmla="*/ 2041398 h 4422324"/>
                <a:gd name="connsiteX4" fmla="*/ 1572768 w 6330393"/>
                <a:gd name="connsiteY4" fmla="*/ 2147697 h 4422324"/>
                <a:gd name="connsiteX5" fmla="*/ 1747647 w 6330393"/>
                <a:gd name="connsiteY5" fmla="*/ 2370677 h 4422324"/>
                <a:gd name="connsiteX6" fmla="*/ 1718596 w 6330393"/>
                <a:gd name="connsiteY6" fmla="*/ 2632043 h 4422324"/>
                <a:gd name="connsiteX7" fmla="*/ 1575054 w 6330393"/>
                <a:gd name="connsiteY7" fmla="*/ 2947988 h 4422324"/>
                <a:gd name="connsiteX8" fmla="*/ 1543431 w 6330393"/>
                <a:gd name="connsiteY8" fmla="*/ 3462147 h 4422324"/>
                <a:gd name="connsiteX9" fmla="*/ 1666875 w 6330393"/>
                <a:gd name="connsiteY9" fmla="*/ 3792474 h 4422324"/>
                <a:gd name="connsiteX10" fmla="*/ 1801844 w 6330393"/>
                <a:gd name="connsiteY10" fmla="*/ 4048125 h 4422324"/>
                <a:gd name="connsiteX11" fmla="*/ 2011490 w 6330393"/>
                <a:gd name="connsiteY11" fmla="*/ 4257866 h 4422324"/>
                <a:gd name="connsiteX12" fmla="*/ 2383727 w 6330393"/>
                <a:gd name="connsiteY12" fmla="*/ 4353687 h 4422324"/>
                <a:gd name="connsiteX13" fmla="*/ 2745105 w 6330393"/>
                <a:gd name="connsiteY13" fmla="*/ 4353687 h 4422324"/>
                <a:gd name="connsiteX14" fmla="*/ 3001232 w 6330393"/>
                <a:gd name="connsiteY14" fmla="*/ 4368927 h 4422324"/>
                <a:gd name="connsiteX15" fmla="*/ 3316891 w 6330393"/>
                <a:gd name="connsiteY15" fmla="*/ 4402170 h 4422324"/>
                <a:gd name="connsiteX16" fmla="*/ 3578543 w 6330393"/>
                <a:gd name="connsiteY16" fmla="*/ 4413218 h 4422324"/>
                <a:gd name="connsiteX17" fmla="*/ 3746087 w 6330393"/>
                <a:gd name="connsiteY17" fmla="*/ 4330065 h 4422324"/>
                <a:gd name="connsiteX18" fmla="*/ 3986689 w 6330393"/>
                <a:gd name="connsiteY18" fmla="*/ 4147280 h 4422324"/>
                <a:gd name="connsiteX19" fmla="*/ 4469987 w 6330393"/>
                <a:gd name="connsiteY19" fmla="*/ 3682841 h 4422324"/>
                <a:gd name="connsiteX20" fmla="*/ 4742784 w 6330393"/>
                <a:gd name="connsiteY20" fmla="*/ 3409950 h 4422324"/>
                <a:gd name="connsiteX21" fmla="*/ 5029867 w 6330393"/>
                <a:gd name="connsiteY21" fmla="*/ 3058097 h 4422324"/>
                <a:gd name="connsiteX22" fmla="*/ 5211699 w 6330393"/>
                <a:gd name="connsiteY22" fmla="*/ 2675096 h 4422324"/>
                <a:gd name="connsiteX23" fmla="*/ 5326571 w 6330393"/>
                <a:gd name="connsiteY23" fmla="*/ 2136458 h 4422324"/>
                <a:gd name="connsiteX24" fmla="*/ 5407914 w 6330393"/>
                <a:gd name="connsiteY24" fmla="*/ 1772603 h 4422324"/>
                <a:gd name="connsiteX25" fmla="*/ 5517928 w 6330393"/>
                <a:gd name="connsiteY25" fmla="*/ 1456658 h 4422324"/>
                <a:gd name="connsiteX26" fmla="*/ 5649563 w 6330393"/>
                <a:gd name="connsiteY26" fmla="*/ 1325023 h 4422324"/>
                <a:gd name="connsiteX27" fmla="*/ 5963031 w 6330393"/>
                <a:gd name="connsiteY27" fmla="*/ 1289114 h 4422324"/>
                <a:gd name="connsiteX28" fmla="*/ 6185535 w 6330393"/>
                <a:gd name="connsiteY28" fmla="*/ 1217295 h 4422324"/>
                <a:gd name="connsiteX29" fmla="*/ 6326696 w 6330393"/>
                <a:gd name="connsiteY29" fmla="*/ 992315 h 4422324"/>
                <a:gd name="connsiteX30" fmla="*/ 6305169 w 6330393"/>
                <a:gd name="connsiteY30" fmla="*/ 824770 h 4422324"/>
                <a:gd name="connsiteX31" fmla="*/ 6156865 w 6330393"/>
                <a:gd name="connsiteY31" fmla="*/ 654844 h 4422324"/>
                <a:gd name="connsiteX32" fmla="*/ 5908072 w 6330393"/>
                <a:gd name="connsiteY32" fmla="*/ 506444 h 4422324"/>
                <a:gd name="connsiteX33" fmla="*/ 5606605 w 6330393"/>
                <a:gd name="connsiteY33" fmla="*/ 353282 h 4422324"/>
                <a:gd name="connsiteX34" fmla="*/ 5506117 w 6330393"/>
                <a:gd name="connsiteY34" fmla="*/ 164211 h 4422324"/>
                <a:gd name="connsiteX35" fmla="*/ 5598890 w 6330393"/>
                <a:gd name="connsiteY35" fmla="*/ 0 h 44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330393" h="4422324">
                  <a:moveTo>
                    <a:pt x="0" y="2249519"/>
                  </a:moveTo>
                  <a:cubicBezTo>
                    <a:pt x="166592" y="2158746"/>
                    <a:pt x="472059" y="2022443"/>
                    <a:pt x="653129" y="1966532"/>
                  </a:cubicBezTo>
                  <a:cubicBezTo>
                    <a:pt x="756761" y="1934528"/>
                    <a:pt x="864489" y="1915573"/>
                    <a:pt x="972122" y="1926622"/>
                  </a:cubicBezTo>
                  <a:cubicBezTo>
                    <a:pt x="1100423" y="1939766"/>
                    <a:pt x="1219581" y="1994630"/>
                    <a:pt x="1340168" y="2041398"/>
                  </a:cubicBezTo>
                  <a:cubicBezTo>
                    <a:pt x="1419987" y="2072354"/>
                    <a:pt x="1501140" y="2101025"/>
                    <a:pt x="1572768" y="2147697"/>
                  </a:cubicBezTo>
                  <a:cubicBezTo>
                    <a:pt x="1654874" y="2201132"/>
                    <a:pt x="1723454" y="2276285"/>
                    <a:pt x="1747647" y="2370677"/>
                  </a:cubicBezTo>
                  <a:cubicBezTo>
                    <a:pt x="1769840" y="2457545"/>
                    <a:pt x="1750981" y="2547842"/>
                    <a:pt x="1718596" y="2632043"/>
                  </a:cubicBezTo>
                  <a:cubicBezTo>
                    <a:pt x="1676876" y="2740152"/>
                    <a:pt x="1615345" y="2839403"/>
                    <a:pt x="1575054" y="2947988"/>
                  </a:cubicBezTo>
                  <a:cubicBezTo>
                    <a:pt x="1514094" y="3112199"/>
                    <a:pt x="1505141" y="3291269"/>
                    <a:pt x="1543431" y="3462147"/>
                  </a:cubicBezTo>
                  <a:cubicBezTo>
                    <a:pt x="1569244" y="3577114"/>
                    <a:pt x="1617536" y="3685318"/>
                    <a:pt x="1666875" y="3792474"/>
                  </a:cubicBezTo>
                  <a:cubicBezTo>
                    <a:pt x="1707261" y="3880199"/>
                    <a:pt x="1748600" y="3967734"/>
                    <a:pt x="1801844" y="4048125"/>
                  </a:cubicBezTo>
                  <a:cubicBezTo>
                    <a:pt x="1857185" y="4131659"/>
                    <a:pt x="1925669" y="4206431"/>
                    <a:pt x="2011490" y="4257866"/>
                  </a:cubicBezTo>
                  <a:cubicBezTo>
                    <a:pt x="2122837" y="4324636"/>
                    <a:pt x="2253615" y="4347020"/>
                    <a:pt x="2383727" y="4353687"/>
                  </a:cubicBezTo>
                  <a:cubicBezTo>
                    <a:pt x="2504027" y="4359879"/>
                    <a:pt x="2624614" y="4351973"/>
                    <a:pt x="2745105" y="4353687"/>
                  </a:cubicBezTo>
                  <a:cubicBezTo>
                    <a:pt x="2830640" y="4354925"/>
                    <a:pt x="2915984" y="4361688"/>
                    <a:pt x="3001232" y="4368927"/>
                  </a:cubicBezTo>
                  <a:cubicBezTo>
                    <a:pt x="3106674" y="4377881"/>
                    <a:pt x="3212211" y="4386739"/>
                    <a:pt x="3316891" y="4402170"/>
                  </a:cubicBezTo>
                  <a:cubicBezTo>
                    <a:pt x="3404426" y="4415028"/>
                    <a:pt x="3493008" y="4433697"/>
                    <a:pt x="3578543" y="4413218"/>
                  </a:cubicBezTo>
                  <a:cubicBezTo>
                    <a:pt x="3639598" y="4398645"/>
                    <a:pt x="3693890" y="4365403"/>
                    <a:pt x="3746087" y="4330065"/>
                  </a:cubicBezTo>
                  <a:cubicBezTo>
                    <a:pt x="3829622" y="4273677"/>
                    <a:pt x="3909727" y="4212431"/>
                    <a:pt x="3986689" y="4147280"/>
                  </a:cubicBezTo>
                  <a:cubicBezTo>
                    <a:pt x="4157282" y="4002881"/>
                    <a:pt x="4311206" y="3840290"/>
                    <a:pt x="4469987" y="3682841"/>
                  </a:cubicBezTo>
                  <a:cubicBezTo>
                    <a:pt x="4561332" y="3592259"/>
                    <a:pt x="4653915" y="3503009"/>
                    <a:pt x="4742784" y="3409950"/>
                  </a:cubicBezTo>
                  <a:cubicBezTo>
                    <a:pt x="4847558" y="3300222"/>
                    <a:pt x="4947190" y="3185255"/>
                    <a:pt x="5029867" y="3058097"/>
                  </a:cubicBezTo>
                  <a:cubicBezTo>
                    <a:pt x="5107305" y="2939129"/>
                    <a:pt x="5168646" y="2810351"/>
                    <a:pt x="5211699" y="2675096"/>
                  </a:cubicBezTo>
                  <a:cubicBezTo>
                    <a:pt x="5267516" y="2500027"/>
                    <a:pt x="5292186" y="2317147"/>
                    <a:pt x="5326571" y="2136458"/>
                  </a:cubicBezTo>
                  <a:cubicBezTo>
                    <a:pt x="5349812" y="2014347"/>
                    <a:pt x="5378672" y="1893380"/>
                    <a:pt x="5407914" y="1772603"/>
                  </a:cubicBezTo>
                  <a:cubicBezTo>
                    <a:pt x="5434299" y="1663446"/>
                    <a:pt x="5460683" y="1552861"/>
                    <a:pt x="5517928" y="1456658"/>
                  </a:cubicBezTo>
                  <a:cubicBezTo>
                    <a:pt x="5550408" y="1402080"/>
                    <a:pt x="5592889" y="1353312"/>
                    <a:pt x="5649563" y="1325023"/>
                  </a:cubicBezTo>
                  <a:cubicBezTo>
                    <a:pt x="5744528" y="1277493"/>
                    <a:pt x="5856065" y="1296924"/>
                    <a:pt x="5963031" y="1289114"/>
                  </a:cubicBezTo>
                  <a:cubicBezTo>
                    <a:pt x="6042279" y="1283303"/>
                    <a:pt x="6120479" y="1262539"/>
                    <a:pt x="6185535" y="1217295"/>
                  </a:cubicBezTo>
                  <a:cubicBezTo>
                    <a:pt x="6261164" y="1164717"/>
                    <a:pt x="6312694" y="1083374"/>
                    <a:pt x="6326696" y="992315"/>
                  </a:cubicBezTo>
                  <a:cubicBezTo>
                    <a:pt x="6335459" y="935450"/>
                    <a:pt x="6328791" y="877253"/>
                    <a:pt x="6305169" y="824770"/>
                  </a:cubicBezTo>
                  <a:cubicBezTo>
                    <a:pt x="6273927" y="755333"/>
                    <a:pt x="6217158" y="701897"/>
                    <a:pt x="6156865" y="654844"/>
                  </a:cubicBezTo>
                  <a:cubicBezTo>
                    <a:pt x="6080379" y="595217"/>
                    <a:pt x="5996750" y="545687"/>
                    <a:pt x="5908072" y="506444"/>
                  </a:cubicBezTo>
                  <a:cubicBezTo>
                    <a:pt x="5803964" y="460343"/>
                    <a:pt x="5692807" y="426815"/>
                    <a:pt x="5606605" y="353282"/>
                  </a:cubicBezTo>
                  <a:cubicBezTo>
                    <a:pt x="5549170" y="304229"/>
                    <a:pt x="5503259" y="238887"/>
                    <a:pt x="5506117" y="164211"/>
                  </a:cubicBezTo>
                  <a:cubicBezTo>
                    <a:pt x="5508213" y="106109"/>
                    <a:pt x="5598890" y="0"/>
                    <a:pt x="55988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E73585-6FEF-450D-ACF4-43753B261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12542"/>
              <a:ext cx="3256801" cy="2769035"/>
            </a:xfrm>
            <a:custGeom>
              <a:avLst/>
              <a:gdLst>
                <a:gd name="connsiteX0" fmla="*/ 0 w 2563086"/>
                <a:gd name="connsiteY0" fmla="*/ 2102930 h 2102929"/>
                <a:gd name="connsiteX1" fmla="*/ 625888 w 2563086"/>
                <a:gd name="connsiteY1" fmla="*/ 1834229 h 2102929"/>
                <a:gd name="connsiteX2" fmla="*/ 954024 w 2563086"/>
                <a:gd name="connsiteY2" fmla="*/ 1789938 h 2102929"/>
                <a:gd name="connsiteX3" fmla="*/ 1379125 w 2563086"/>
                <a:gd name="connsiteY3" fmla="*/ 1870329 h 2102929"/>
                <a:gd name="connsiteX4" fmla="*/ 1819466 w 2563086"/>
                <a:gd name="connsiteY4" fmla="*/ 2021300 h 2102929"/>
                <a:gd name="connsiteX5" fmla="*/ 2221040 w 2563086"/>
                <a:gd name="connsiteY5" fmla="*/ 2010251 h 2102929"/>
                <a:gd name="connsiteX6" fmla="*/ 2507647 w 2563086"/>
                <a:gd name="connsiteY6" fmla="*/ 1867567 h 2102929"/>
                <a:gd name="connsiteX7" fmla="*/ 2560225 w 2563086"/>
                <a:gd name="connsiteY7" fmla="*/ 1652873 h 2102929"/>
                <a:gd name="connsiteX8" fmla="*/ 2328958 w 2563086"/>
                <a:gd name="connsiteY8" fmla="*/ 1295495 h 2102929"/>
                <a:gd name="connsiteX9" fmla="*/ 1676686 w 2563086"/>
                <a:gd name="connsiteY9" fmla="*/ 812292 h 2102929"/>
                <a:gd name="connsiteX10" fmla="*/ 1436942 w 2563086"/>
                <a:gd name="connsiteY10" fmla="*/ 669036 h 2102929"/>
                <a:gd name="connsiteX11" fmla="*/ 1157288 w 2563086"/>
                <a:gd name="connsiteY11" fmla="*/ 498634 h 2102929"/>
                <a:gd name="connsiteX12" fmla="*/ 928783 w 2563086"/>
                <a:gd name="connsiteY12" fmla="*/ 355949 h 2102929"/>
                <a:gd name="connsiteX13" fmla="*/ 649510 w 2563086"/>
                <a:gd name="connsiteY13" fmla="*/ 161639 h 2102929"/>
                <a:gd name="connsiteX14" fmla="*/ 373190 w 2563086"/>
                <a:gd name="connsiteY14" fmla="*/ 0 h 210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63086" h="2102929">
                  <a:moveTo>
                    <a:pt x="0" y="2102930"/>
                  </a:moveTo>
                  <a:cubicBezTo>
                    <a:pt x="182499" y="1964341"/>
                    <a:pt x="402717" y="1887855"/>
                    <a:pt x="625888" y="1834229"/>
                  </a:cubicBezTo>
                  <a:cubicBezTo>
                    <a:pt x="733711" y="1808321"/>
                    <a:pt x="843248" y="1789557"/>
                    <a:pt x="954024" y="1789938"/>
                  </a:cubicBezTo>
                  <a:cubicBezTo>
                    <a:pt x="1098995" y="1790414"/>
                    <a:pt x="1241965" y="1822609"/>
                    <a:pt x="1379125" y="1870329"/>
                  </a:cubicBezTo>
                  <a:cubicBezTo>
                    <a:pt x="1526191" y="1921478"/>
                    <a:pt x="1666780" y="1992059"/>
                    <a:pt x="1819466" y="2021300"/>
                  </a:cubicBezTo>
                  <a:cubicBezTo>
                    <a:pt x="1952244" y="2046827"/>
                    <a:pt x="2088356" y="2037112"/>
                    <a:pt x="2221040" y="2010251"/>
                  </a:cubicBezTo>
                  <a:cubicBezTo>
                    <a:pt x="2329720" y="1988249"/>
                    <a:pt x="2440877" y="1954530"/>
                    <a:pt x="2507647" y="1867567"/>
                  </a:cubicBezTo>
                  <a:cubicBezTo>
                    <a:pt x="2554320" y="1806702"/>
                    <a:pt x="2570226" y="1729073"/>
                    <a:pt x="2560225" y="1652873"/>
                  </a:cubicBezTo>
                  <a:cubicBezTo>
                    <a:pt x="2541270" y="1508665"/>
                    <a:pt x="2436019" y="1396175"/>
                    <a:pt x="2328958" y="1295495"/>
                  </a:cubicBezTo>
                  <a:cubicBezTo>
                    <a:pt x="2131314" y="1109567"/>
                    <a:pt x="1908429" y="953643"/>
                    <a:pt x="1676686" y="812292"/>
                  </a:cubicBezTo>
                  <a:cubicBezTo>
                    <a:pt x="1597152" y="763810"/>
                    <a:pt x="1516856" y="716756"/>
                    <a:pt x="1436942" y="669036"/>
                  </a:cubicBezTo>
                  <a:cubicBezTo>
                    <a:pt x="1343216" y="613029"/>
                    <a:pt x="1250442" y="555498"/>
                    <a:pt x="1157288" y="498634"/>
                  </a:cubicBezTo>
                  <a:cubicBezTo>
                    <a:pt x="1080611" y="451866"/>
                    <a:pt x="1003745" y="405479"/>
                    <a:pt x="928783" y="355949"/>
                  </a:cubicBezTo>
                  <a:cubicBezTo>
                    <a:pt x="834200" y="293465"/>
                    <a:pt x="743140" y="225552"/>
                    <a:pt x="649510" y="161639"/>
                  </a:cubicBezTo>
                  <a:cubicBezTo>
                    <a:pt x="539496" y="86487"/>
                    <a:pt x="373190" y="0"/>
                    <a:pt x="3731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C001581-36A8-4337-9483-F4EF7D8A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23005D3-3504-414B-8CCE-FB24909FB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32D3363-EEDD-4E2A-99C2-02CC29F56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232906"/>
              <a:ext cx="1832649" cy="1702458"/>
            </a:xfrm>
            <a:custGeom>
              <a:avLst/>
              <a:gdLst>
                <a:gd name="connsiteX0" fmla="*/ 0 w 1391796"/>
                <a:gd name="connsiteY0" fmla="*/ 1292924 h 1292923"/>
                <a:gd name="connsiteX1" fmla="*/ 696563 w 1391796"/>
                <a:gd name="connsiteY1" fmla="*/ 1150906 h 1292923"/>
                <a:gd name="connsiteX2" fmla="*/ 993934 w 1391796"/>
                <a:gd name="connsiteY2" fmla="*/ 1192435 h 1292923"/>
                <a:gd name="connsiteX3" fmla="*/ 1155097 w 1391796"/>
                <a:gd name="connsiteY3" fmla="*/ 1192435 h 1292923"/>
                <a:gd name="connsiteX4" fmla="*/ 1324547 w 1391796"/>
                <a:gd name="connsiteY4" fmla="*/ 1184148 h 1292923"/>
                <a:gd name="connsiteX5" fmla="*/ 1381030 w 1391796"/>
                <a:gd name="connsiteY5" fmla="*/ 1149191 h 1292923"/>
                <a:gd name="connsiteX6" fmla="*/ 1357789 w 1391796"/>
                <a:gd name="connsiteY6" fmla="*/ 1027843 h 1292923"/>
                <a:gd name="connsiteX7" fmla="*/ 1136809 w 1391796"/>
                <a:gd name="connsiteY7" fmla="*/ 838295 h 1292923"/>
                <a:gd name="connsiteX8" fmla="*/ 804482 w 1391796"/>
                <a:gd name="connsiteY8" fmla="*/ 595598 h 1292923"/>
                <a:gd name="connsiteX9" fmla="*/ 530352 w 1391796"/>
                <a:gd name="connsiteY9" fmla="*/ 381191 h 1292923"/>
                <a:gd name="connsiteX10" fmla="*/ 0 w 1391796"/>
                <a:gd name="connsiteY10" fmla="*/ 0 h 12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1796" h="1292923">
                  <a:moveTo>
                    <a:pt x="0" y="1292924"/>
                  </a:moveTo>
                  <a:cubicBezTo>
                    <a:pt x="158877" y="1243108"/>
                    <a:pt x="531019" y="1138047"/>
                    <a:pt x="696563" y="1150906"/>
                  </a:cubicBezTo>
                  <a:cubicBezTo>
                    <a:pt x="796481" y="1158621"/>
                    <a:pt x="894017" y="1185863"/>
                    <a:pt x="993934" y="1192435"/>
                  </a:cubicBezTo>
                  <a:cubicBezTo>
                    <a:pt x="1047559" y="1195959"/>
                    <a:pt x="1101376" y="1192054"/>
                    <a:pt x="1155097" y="1192435"/>
                  </a:cubicBezTo>
                  <a:cubicBezTo>
                    <a:pt x="1212056" y="1192816"/>
                    <a:pt x="1269683" y="1198626"/>
                    <a:pt x="1324547" y="1184148"/>
                  </a:cubicBezTo>
                  <a:cubicBezTo>
                    <a:pt x="1346930" y="1178243"/>
                    <a:pt x="1368266" y="1168241"/>
                    <a:pt x="1381030" y="1149191"/>
                  </a:cubicBezTo>
                  <a:cubicBezTo>
                    <a:pt x="1405795" y="1112425"/>
                    <a:pt x="1383506" y="1065752"/>
                    <a:pt x="1357789" y="1027843"/>
                  </a:cubicBezTo>
                  <a:cubicBezTo>
                    <a:pt x="1302734" y="946880"/>
                    <a:pt x="1218152" y="893540"/>
                    <a:pt x="1136809" y="838295"/>
                  </a:cubicBezTo>
                  <a:cubicBezTo>
                    <a:pt x="1023271" y="761238"/>
                    <a:pt x="912971" y="679609"/>
                    <a:pt x="804482" y="595598"/>
                  </a:cubicBezTo>
                  <a:cubicBezTo>
                    <a:pt x="712756" y="524542"/>
                    <a:pt x="620459" y="454247"/>
                    <a:pt x="530352" y="381191"/>
                  </a:cubicBezTo>
                  <a:cubicBezTo>
                    <a:pt x="378809" y="258318"/>
                    <a:pt x="149733" y="125063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320B91-B7AF-4A1C-9AA7-A8887746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4787" y="27843"/>
              <a:ext cx="2207527" cy="1610525"/>
            </a:xfrm>
            <a:custGeom>
              <a:avLst/>
              <a:gdLst>
                <a:gd name="connsiteX0" fmla="*/ 1676495 w 1676495"/>
                <a:gd name="connsiteY0" fmla="*/ 1223105 h 1223105"/>
                <a:gd name="connsiteX1" fmla="*/ 1421702 w 1676495"/>
                <a:gd name="connsiteY1" fmla="*/ 1000792 h 1223105"/>
                <a:gd name="connsiteX2" fmla="*/ 1024604 w 1676495"/>
                <a:gd name="connsiteY2" fmla="*/ 744760 h 1223105"/>
                <a:gd name="connsiteX3" fmla="*/ 444722 w 1676495"/>
                <a:gd name="connsiteY3" fmla="*/ 345758 h 1223105"/>
                <a:gd name="connsiteX4" fmla="*/ 0 w 1676495"/>
                <a:gd name="connsiteY4" fmla="*/ 0 h 122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95" h="1223105">
                  <a:moveTo>
                    <a:pt x="1676495" y="1223105"/>
                  </a:moveTo>
                  <a:cubicBezTo>
                    <a:pt x="1603724" y="1136523"/>
                    <a:pt x="1514094" y="1066324"/>
                    <a:pt x="1421702" y="1000792"/>
                  </a:cubicBezTo>
                  <a:cubicBezTo>
                    <a:pt x="1293209" y="909733"/>
                    <a:pt x="1158526" y="827723"/>
                    <a:pt x="1024604" y="744760"/>
                  </a:cubicBezTo>
                  <a:cubicBezTo>
                    <a:pt x="824770" y="621030"/>
                    <a:pt x="623888" y="497777"/>
                    <a:pt x="444722" y="345758"/>
                  </a:cubicBezTo>
                  <a:cubicBezTo>
                    <a:pt x="330518" y="248888"/>
                    <a:pt x="135731" y="61817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D9CB6C-49EF-4AB1-AA5D-DAF414CAD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638243"/>
              <a:ext cx="2318558" cy="594242"/>
            </a:xfrm>
            <a:custGeom>
              <a:avLst/>
              <a:gdLst>
                <a:gd name="connsiteX0" fmla="*/ 0 w 1760817"/>
                <a:gd name="connsiteY0" fmla="*/ 451295 h 451294"/>
                <a:gd name="connsiteX1" fmla="*/ 335661 w 1760817"/>
                <a:gd name="connsiteY1" fmla="*/ 319373 h 451294"/>
                <a:gd name="connsiteX2" fmla="*/ 629984 w 1760817"/>
                <a:gd name="connsiteY2" fmla="*/ 264319 h 451294"/>
                <a:gd name="connsiteX3" fmla="*/ 878777 w 1760817"/>
                <a:gd name="connsiteY3" fmla="*/ 278702 h 451294"/>
                <a:gd name="connsiteX4" fmla="*/ 1024700 w 1760817"/>
                <a:gd name="connsiteY4" fmla="*/ 302609 h 451294"/>
                <a:gd name="connsiteX5" fmla="*/ 1316641 w 1760817"/>
                <a:gd name="connsiteY5" fmla="*/ 360045 h 451294"/>
                <a:gd name="connsiteX6" fmla="*/ 1527143 w 1760817"/>
                <a:gd name="connsiteY6" fmla="*/ 386334 h 451294"/>
                <a:gd name="connsiteX7" fmla="*/ 1704023 w 1760817"/>
                <a:gd name="connsiteY7" fmla="*/ 0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817" h="451294">
                  <a:moveTo>
                    <a:pt x="0" y="451295"/>
                  </a:moveTo>
                  <a:cubicBezTo>
                    <a:pt x="77438" y="429292"/>
                    <a:pt x="257270" y="337852"/>
                    <a:pt x="335661" y="319373"/>
                  </a:cubicBezTo>
                  <a:cubicBezTo>
                    <a:pt x="433007" y="296418"/>
                    <a:pt x="530162" y="270510"/>
                    <a:pt x="629984" y="264319"/>
                  </a:cubicBezTo>
                  <a:cubicBezTo>
                    <a:pt x="713137" y="259080"/>
                    <a:pt x="796290" y="266891"/>
                    <a:pt x="878777" y="278702"/>
                  </a:cubicBezTo>
                  <a:cubicBezTo>
                    <a:pt x="927545" y="285655"/>
                    <a:pt x="976217" y="293751"/>
                    <a:pt x="1024700" y="302609"/>
                  </a:cubicBezTo>
                  <a:cubicBezTo>
                    <a:pt x="1122236" y="320516"/>
                    <a:pt x="1219581" y="339471"/>
                    <a:pt x="1316641" y="360045"/>
                  </a:cubicBezTo>
                  <a:cubicBezTo>
                    <a:pt x="1386269" y="374809"/>
                    <a:pt x="1456277" y="389763"/>
                    <a:pt x="1527143" y="386334"/>
                  </a:cubicBezTo>
                  <a:cubicBezTo>
                    <a:pt x="1592008" y="383191"/>
                    <a:pt x="1881569" y="391287"/>
                    <a:pt x="170402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1D14721-69D1-49E6-97E1-7C1B7E896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6372" y="454013"/>
              <a:ext cx="256959" cy="983296"/>
            </a:xfrm>
            <a:custGeom>
              <a:avLst/>
              <a:gdLst>
                <a:gd name="connsiteX0" fmla="*/ 90011 w 267734"/>
                <a:gd name="connsiteY0" fmla="*/ 746760 h 746759"/>
                <a:gd name="connsiteX1" fmla="*/ 250603 w 267734"/>
                <a:gd name="connsiteY1" fmla="*/ 541782 h 746759"/>
                <a:gd name="connsiteX2" fmla="*/ 250603 w 267734"/>
                <a:gd name="connsiteY2" fmla="*/ 325660 h 746759"/>
                <a:gd name="connsiteX3" fmla="*/ 0 w 267734"/>
                <a:gd name="connsiteY3" fmla="*/ 0 h 74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34" h="746759">
                  <a:moveTo>
                    <a:pt x="90011" y="746760"/>
                  </a:moveTo>
                  <a:cubicBezTo>
                    <a:pt x="159353" y="691801"/>
                    <a:pt x="221456" y="624935"/>
                    <a:pt x="250603" y="541782"/>
                  </a:cubicBezTo>
                  <a:cubicBezTo>
                    <a:pt x="275082" y="471868"/>
                    <a:pt x="271748" y="396907"/>
                    <a:pt x="250603" y="325660"/>
                  </a:cubicBezTo>
                  <a:cubicBezTo>
                    <a:pt x="210598" y="190500"/>
                    <a:pt x="117634" y="77629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32776C-ED61-40AC-AAE2-946D61FB0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3887" y="12542"/>
              <a:ext cx="6404043" cy="1673812"/>
            </a:xfrm>
            <a:custGeom>
              <a:avLst/>
              <a:gdLst>
                <a:gd name="connsiteX0" fmla="*/ 0 w 4863517"/>
                <a:gd name="connsiteY0" fmla="*/ 0 h 1271168"/>
                <a:gd name="connsiteX1" fmla="*/ 176879 w 4863517"/>
                <a:gd name="connsiteY1" fmla="*/ 115157 h 1271168"/>
                <a:gd name="connsiteX2" fmla="*/ 400812 w 4863517"/>
                <a:gd name="connsiteY2" fmla="*/ 277178 h 1271168"/>
                <a:gd name="connsiteX3" fmla="*/ 652367 w 4863517"/>
                <a:gd name="connsiteY3" fmla="*/ 421958 h 1271168"/>
                <a:gd name="connsiteX4" fmla="*/ 1110615 w 4863517"/>
                <a:gd name="connsiteY4" fmla="*/ 690848 h 1271168"/>
                <a:gd name="connsiteX5" fmla="*/ 1410843 w 4863517"/>
                <a:gd name="connsiteY5" fmla="*/ 830580 h 1271168"/>
                <a:gd name="connsiteX6" fmla="*/ 1585341 w 4863517"/>
                <a:gd name="connsiteY6" fmla="*/ 917067 h 1271168"/>
                <a:gd name="connsiteX7" fmla="*/ 1896046 w 4863517"/>
                <a:gd name="connsiteY7" fmla="*/ 1114901 h 1271168"/>
                <a:gd name="connsiteX8" fmla="*/ 2042255 w 4863517"/>
                <a:gd name="connsiteY8" fmla="*/ 1204627 h 1271168"/>
                <a:gd name="connsiteX9" fmla="*/ 2276570 w 4863517"/>
                <a:gd name="connsiteY9" fmla="*/ 1271111 h 1271168"/>
                <a:gd name="connsiteX10" fmla="*/ 2568988 w 4863517"/>
                <a:gd name="connsiteY10" fmla="*/ 1128141 h 1271168"/>
                <a:gd name="connsiteX11" fmla="*/ 2726817 w 4863517"/>
                <a:gd name="connsiteY11" fmla="*/ 882110 h 1271168"/>
                <a:gd name="connsiteX12" fmla="*/ 2861881 w 4863517"/>
                <a:gd name="connsiteY12" fmla="*/ 574929 h 1271168"/>
                <a:gd name="connsiteX13" fmla="*/ 2990660 w 4863517"/>
                <a:gd name="connsiteY13" fmla="*/ 411480 h 1271168"/>
                <a:gd name="connsiteX14" fmla="*/ 3259264 w 4863517"/>
                <a:gd name="connsiteY14" fmla="*/ 292322 h 1271168"/>
                <a:gd name="connsiteX15" fmla="*/ 3482150 w 4863517"/>
                <a:gd name="connsiteY15" fmla="*/ 325565 h 1271168"/>
                <a:gd name="connsiteX16" fmla="*/ 3824192 w 4863517"/>
                <a:gd name="connsiteY16" fmla="*/ 383762 h 1271168"/>
                <a:gd name="connsiteX17" fmla="*/ 4206145 w 4863517"/>
                <a:gd name="connsiteY17" fmla="*/ 420434 h 1271168"/>
                <a:gd name="connsiteX18" fmla="*/ 4505230 w 4863517"/>
                <a:gd name="connsiteY18" fmla="*/ 420434 h 1271168"/>
                <a:gd name="connsiteX19" fmla="*/ 4820127 w 4863517"/>
                <a:gd name="connsiteY19" fmla="*/ 349091 h 1271168"/>
                <a:gd name="connsiteX20" fmla="*/ 4863370 w 4863517"/>
                <a:gd name="connsiteY20" fmla="*/ 242316 h 1271168"/>
                <a:gd name="connsiteX21" fmla="*/ 4760691 w 4863517"/>
                <a:gd name="connsiteY21" fmla="*/ 0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63517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6" y="509492"/>
                    <a:pt x="953167" y="609695"/>
                    <a:pt x="1110615" y="690848"/>
                  </a:cubicBezTo>
                  <a:cubicBezTo>
                    <a:pt x="1208723" y="741426"/>
                    <a:pt x="1310450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6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1" y="574929"/>
                  </a:cubicBezTo>
                  <a:cubicBezTo>
                    <a:pt x="2896076" y="513969"/>
                    <a:pt x="2938558" y="457962"/>
                    <a:pt x="2990660" y="411480"/>
                  </a:cubicBezTo>
                  <a:cubicBezTo>
                    <a:pt x="3065812" y="344329"/>
                    <a:pt x="3158966" y="297466"/>
                    <a:pt x="3259264" y="292322"/>
                  </a:cubicBezTo>
                  <a:cubicBezTo>
                    <a:pt x="3334607" y="288417"/>
                    <a:pt x="3408426" y="308324"/>
                    <a:pt x="3482150" y="325565"/>
                  </a:cubicBezTo>
                  <a:cubicBezTo>
                    <a:pt x="3594830" y="351854"/>
                    <a:pt x="3709416" y="368618"/>
                    <a:pt x="3824192" y="383762"/>
                  </a:cubicBezTo>
                  <a:cubicBezTo>
                    <a:pt x="3951065" y="400431"/>
                    <a:pt x="4078319" y="415290"/>
                    <a:pt x="4206145" y="420434"/>
                  </a:cubicBezTo>
                  <a:cubicBezTo>
                    <a:pt x="4305777" y="424434"/>
                    <a:pt x="4405503" y="419957"/>
                    <a:pt x="4505230" y="420434"/>
                  </a:cubicBezTo>
                  <a:cubicBezTo>
                    <a:pt x="4619435" y="421005"/>
                    <a:pt x="4745641" y="432149"/>
                    <a:pt x="4820127" y="349091"/>
                  </a:cubicBezTo>
                  <a:cubicBezTo>
                    <a:pt x="4846701" y="319469"/>
                    <a:pt x="4861655" y="282131"/>
                    <a:pt x="4863370" y="242316"/>
                  </a:cubicBezTo>
                  <a:cubicBezTo>
                    <a:pt x="4868037" y="134493"/>
                    <a:pt x="4760691" y="0"/>
                    <a:pt x="476069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CE9D8A5-BB4F-469A-A640-C4A2EB64F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0816" y="12291"/>
              <a:ext cx="5654210" cy="1210473"/>
            </a:xfrm>
            <a:custGeom>
              <a:avLst/>
              <a:gdLst>
                <a:gd name="connsiteX0" fmla="*/ 0 w 4294060"/>
                <a:gd name="connsiteY0" fmla="*/ 190 h 919287"/>
                <a:gd name="connsiteX1" fmla="*/ 417862 w 4294060"/>
                <a:gd name="connsiteY1" fmla="*/ 274606 h 919287"/>
                <a:gd name="connsiteX2" fmla="*/ 980218 w 4294060"/>
                <a:gd name="connsiteY2" fmla="*/ 608171 h 919287"/>
                <a:gd name="connsiteX3" fmla="*/ 1473137 w 4294060"/>
                <a:gd name="connsiteY3" fmla="*/ 792480 h 919287"/>
                <a:gd name="connsiteX4" fmla="*/ 1827276 w 4294060"/>
                <a:gd name="connsiteY4" fmla="*/ 914591 h 919287"/>
                <a:gd name="connsiteX5" fmla="*/ 2119217 w 4294060"/>
                <a:gd name="connsiteY5" fmla="*/ 847535 h 919287"/>
                <a:gd name="connsiteX6" fmla="*/ 2269998 w 4294060"/>
                <a:gd name="connsiteY6" fmla="*/ 610553 h 919287"/>
                <a:gd name="connsiteX7" fmla="*/ 2413540 w 4294060"/>
                <a:gd name="connsiteY7" fmla="*/ 361569 h 919287"/>
                <a:gd name="connsiteX8" fmla="*/ 2683859 w 4294060"/>
                <a:gd name="connsiteY8" fmla="*/ 67151 h 919287"/>
                <a:gd name="connsiteX9" fmla="*/ 3030760 w 4294060"/>
                <a:gd name="connsiteY9" fmla="*/ 36005 h 919287"/>
                <a:gd name="connsiteX10" fmla="*/ 3356134 w 4294060"/>
                <a:gd name="connsiteY10" fmla="*/ 129350 h 919287"/>
                <a:gd name="connsiteX11" fmla="*/ 3674364 w 4294060"/>
                <a:gd name="connsiteY11" fmla="*/ 244221 h 919287"/>
                <a:gd name="connsiteX12" fmla="*/ 3968687 w 4294060"/>
                <a:gd name="connsiteY12" fmla="*/ 244221 h 919287"/>
                <a:gd name="connsiteX13" fmla="*/ 4157662 w 4294060"/>
                <a:gd name="connsiteY13" fmla="*/ 177165 h 919287"/>
                <a:gd name="connsiteX14" fmla="*/ 4271296 w 4294060"/>
                <a:gd name="connsiteY14" fmla="*/ 63437 h 919287"/>
                <a:gd name="connsiteX15" fmla="*/ 4294061 w 4294060"/>
                <a:gd name="connsiteY15" fmla="*/ 0 h 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4060" h="919287">
                  <a:moveTo>
                    <a:pt x="0" y="190"/>
                  </a:moveTo>
                  <a:cubicBezTo>
                    <a:pt x="0" y="190"/>
                    <a:pt x="243745" y="162211"/>
                    <a:pt x="417862" y="274606"/>
                  </a:cubicBezTo>
                  <a:cubicBezTo>
                    <a:pt x="601408" y="393097"/>
                    <a:pt x="781145" y="518922"/>
                    <a:pt x="980218" y="608171"/>
                  </a:cubicBezTo>
                  <a:cubicBezTo>
                    <a:pt x="1140333" y="679990"/>
                    <a:pt x="1310545" y="726281"/>
                    <a:pt x="1473137" y="792480"/>
                  </a:cubicBezTo>
                  <a:cubicBezTo>
                    <a:pt x="1589532" y="839915"/>
                    <a:pt x="1702975" y="898112"/>
                    <a:pt x="1827276" y="914591"/>
                  </a:cubicBezTo>
                  <a:cubicBezTo>
                    <a:pt x="1930813" y="928307"/>
                    <a:pt x="2039207" y="913733"/>
                    <a:pt x="2119217" y="847535"/>
                  </a:cubicBezTo>
                  <a:cubicBezTo>
                    <a:pt x="2192084" y="787146"/>
                    <a:pt x="2228183" y="696278"/>
                    <a:pt x="2269998" y="610553"/>
                  </a:cubicBezTo>
                  <a:cubicBezTo>
                    <a:pt x="2312003" y="524351"/>
                    <a:pt x="2362867" y="442913"/>
                    <a:pt x="2413540" y="361569"/>
                  </a:cubicBezTo>
                  <a:cubicBezTo>
                    <a:pt x="2485835" y="245650"/>
                    <a:pt x="2562511" y="127064"/>
                    <a:pt x="2683859" y="67151"/>
                  </a:cubicBezTo>
                  <a:cubicBezTo>
                    <a:pt x="2790254" y="14573"/>
                    <a:pt x="2912935" y="16764"/>
                    <a:pt x="3030760" y="36005"/>
                  </a:cubicBezTo>
                  <a:cubicBezTo>
                    <a:pt x="3142393" y="54293"/>
                    <a:pt x="3251073" y="87344"/>
                    <a:pt x="3356134" y="129350"/>
                  </a:cubicBezTo>
                  <a:cubicBezTo>
                    <a:pt x="3461194" y="171355"/>
                    <a:pt x="3563588" y="221742"/>
                    <a:pt x="3674364" y="244221"/>
                  </a:cubicBezTo>
                  <a:cubicBezTo>
                    <a:pt x="3771233" y="263938"/>
                    <a:pt x="3871341" y="262319"/>
                    <a:pt x="3968687" y="244221"/>
                  </a:cubicBezTo>
                  <a:cubicBezTo>
                    <a:pt x="4034981" y="231839"/>
                    <a:pt x="4099941" y="211931"/>
                    <a:pt x="4157662" y="177165"/>
                  </a:cubicBezTo>
                  <a:cubicBezTo>
                    <a:pt x="4204526" y="148971"/>
                    <a:pt x="4246817" y="112300"/>
                    <a:pt x="4271296" y="63437"/>
                  </a:cubicBezTo>
                  <a:cubicBezTo>
                    <a:pt x="4286441" y="33242"/>
                    <a:pt x="4294061" y="0"/>
                    <a:pt x="429406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0F8B594-AC47-4890-AA31-D4C753E4E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4783" y="12542"/>
              <a:ext cx="3018496" cy="823906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3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3" y="606171"/>
                  </a:cubicBezTo>
                  <a:cubicBezTo>
                    <a:pt x="1391603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2" y="109347"/>
                    <a:pt x="2292382" y="0"/>
                    <a:pt x="2292382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4896A88-C10D-4F92-A493-9B42C4509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9011" y="12542"/>
              <a:ext cx="2456863" cy="555074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6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6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5" y="246412"/>
                    <a:pt x="283178" y="186881"/>
                  </a:cubicBezTo>
                  <a:cubicBezTo>
                    <a:pt x="176213" y="122777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4CF5861-DFA7-40AE-A060-0B06C6A1A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27898" y="12542"/>
              <a:ext cx="1788496" cy="377822"/>
            </a:xfrm>
            <a:custGeom>
              <a:avLst/>
              <a:gdLst>
                <a:gd name="connsiteX0" fmla="*/ 0 w 1358264"/>
                <a:gd name="connsiteY0" fmla="*/ 11621 h 286935"/>
                <a:gd name="connsiteX1" fmla="*/ 200977 w 1358264"/>
                <a:gd name="connsiteY1" fmla="*/ 163830 h 286935"/>
                <a:gd name="connsiteX2" fmla="*/ 499586 w 1358264"/>
                <a:gd name="connsiteY2" fmla="*/ 258604 h 286935"/>
                <a:gd name="connsiteX3" fmla="*/ 780955 w 1358264"/>
                <a:gd name="connsiteY3" fmla="*/ 284417 h 286935"/>
                <a:gd name="connsiteX4" fmla="*/ 1027843 w 1358264"/>
                <a:gd name="connsiteY4" fmla="*/ 215456 h 286935"/>
                <a:gd name="connsiteX5" fmla="*/ 1358265 w 1358264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4" h="286935">
                  <a:moveTo>
                    <a:pt x="0" y="11621"/>
                  </a:moveTo>
                  <a:cubicBezTo>
                    <a:pt x="0" y="11621"/>
                    <a:pt x="89249" y="104299"/>
                    <a:pt x="200977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2" y="293180"/>
                    <a:pt x="780955" y="284417"/>
                  </a:cubicBezTo>
                  <a:cubicBezTo>
                    <a:pt x="866584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6C36D3-E647-4682-BD08-FFD920926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3095" y="12542"/>
              <a:ext cx="1173183" cy="220293"/>
            </a:xfrm>
            <a:custGeom>
              <a:avLst/>
              <a:gdLst>
                <a:gd name="connsiteX0" fmla="*/ 890969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9" y="0"/>
                  </a:moveTo>
                  <a:cubicBezTo>
                    <a:pt x="890969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68E2D8-F0C6-49FA-BEA1-F2B4B7F0E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1911" y="706856"/>
              <a:ext cx="4728816" cy="4904604"/>
            </a:xfrm>
            <a:custGeom>
              <a:avLst/>
              <a:gdLst>
                <a:gd name="connsiteX0" fmla="*/ 904672 w 3591275"/>
                <a:gd name="connsiteY0" fmla="*/ 1758707 h 3724776"/>
                <a:gd name="connsiteX1" fmla="*/ 926199 w 3591275"/>
                <a:gd name="connsiteY1" fmla="*/ 1605545 h 3724776"/>
                <a:gd name="connsiteX2" fmla="*/ 912864 w 3591275"/>
                <a:gd name="connsiteY2" fmla="*/ 1413997 h 3724776"/>
                <a:gd name="connsiteX3" fmla="*/ 949440 w 3591275"/>
                <a:gd name="connsiteY3" fmla="*/ 1301412 h 3724776"/>
                <a:gd name="connsiteX4" fmla="*/ 1089839 w 3591275"/>
                <a:gd name="connsiteY4" fmla="*/ 1160918 h 3724776"/>
                <a:gd name="connsiteX5" fmla="*/ 1324439 w 3591275"/>
                <a:gd name="connsiteY5" fmla="*/ 973371 h 3724776"/>
                <a:gd name="connsiteX6" fmla="*/ 1609046 w 3591275"/>
                <a:gd name="connsiteY6" fmla="*/ 728102 h 3724776"/>
                <a:gd name="connsiteX7" fmla="*/ 1785926 w 3591275"/>
                <a:gd name="connsiteY7" fmla="*/ 472165 h 3724776"/>
                <a:gd name="connsiteX8" fmla="*/ 1985951 w 3591275"/>
                <a:gd name="connsiteY8" fmla="*/ 190320 h 3724776"/>
                <a:gd name="connsiteX9" fmla="*/ 2153305 w 3591275"/>
                <a:gd name="connsiteY9" fmla="*/ 67162 h 3724776"/>
                <a:gd name="connsiteX10" fmla="*/ 2466773 w 3591275"/>
                <a:gd name="connsiteY10" fmla="*/ 8488 h 3724776"/>
                <a:gd name="connsiteX11" fmla="*/ 2830247 w 3591275"/>
                <a:gd name="connsiteY11" fmla="*/ 8488 h 3724776"/>
                <a:gd name="connsiteX12" fmla="*/ 3140857 w 3591275"/>
                <a:gd name="connsiteY12" fmla="*/ 84498 h 3724776"/>
                <a:gd name="connsiteX13" fmla="*/ 3405271 w 3591275"/>
                <a:gd name="connsiteY13" fmla="*/ 216323 h 3724776"/>
                <a:gd name="connsiteX14" fmla="*/ 3515856 w 3591275"/>
                <a:gd name="connsiteY14" fmla="*/ 348150 h 3724776"/>
                <a:gd name="connsiteX15" fmla="*/ 3590818 w 3591275"/>
                <a:gd name="connsiteY15" fmla="*/ 627137 h 3724776"/>
                <a:gd name="connsiteX16" fmla="*/ 3555290 w 3591275"/>
                <a:gd name="connsiteY16" fmla="*/ 968608 h 3724776"/>
                <a:gd name="connsiteX17" fmla="*/ 3537002 w 3591275"/>
                <a:gd name="connsiteY17" fmla="*/ 1148535 h 3724776"/>
                <a:gd name="connsiteX18" fmla="*/ 3509094 w 3591275"/>
                <a:gd name="connsiteY18" fmla="*/ 1570017 h 3724776"/>
                <a:gd name="connsiteX19" fmla="*/ 3465278 w 3591275"/>
                <a:gd name="connsiteY19" fmla="*/ 1967114 h 3724776"/>
                <a:gd name="connsiteX20" fmla="*/ 3336024 w 3591275"/>
                <a:gd name="connsiteY20" fmla="*/ 2345733 h 3724776"/>
                <a:gd name="connsiteX21" fmla="*/ 3049893 w 3591275"/>
                <a:gd name="connsiteY21" fmla="*/ 2768262 h 3724776"/>
                <a:gd name="connsiteX22" fmla="*/ 2838724 w 3591275"/>
                <a:gd name="connsiteY22" fmla="*/ 2989908 h 3724776"/>
                <a:gd name="connsiteX23" fmla="*/ 2605647 w 3591275"/>
                <a:gd name="connsiteY23" fmla="*/ 3193077 h 3724776"/>
                <a:gd name="connsiteX24" fmla="*/ 2217980 w 3591275"/>
                <a:gd name="connsiteY24" fmla="*/ 3493209 h 3724776"/>
                <a:gd name="connsiteX25" fmla="*/ 1832598 w 3591275"/>
                <a:gd name="connsiteY25" fmla="*/ 3707903 h 3724776"/>
                <a:gd name="connsiteX26" fmla="*/ 1581043 w 3591275"/>
                <a:gd name="connsiteY26" fmla="*/ 3722952 h 3724776"/>
                <a:gd name="connsiteX27" fmla="*/ 1068693 w 3591275"/>
                <a:gd name="connsiteY27" fmla="*/ 3704474 h 3724776"/>
                <a:gd name="connsiteX28" fmla="*/ 852952 w 3591275"/>
                <a:gd name="connsiteY28" fmla="*/ 3704474 h 3724776"/>
                <a:gd name="connsiteX29" fmla="*/ 519482 w 3591275"/>
                <a:gd name="connsiteY29" fmla="*/ 3652562 h 3724776"/>
                <a:gd name="connsiteX30" fmla="*/ 400609 w 3591275"/>
                <a:gd name="connsiteY30" fmla="*/ 3595984 h 3724776"/>
                <a:gd name="connsiteX31" fmla="*/ 184868 w 3591275"/>
                <a:gd name="connsiteY31" fmla="*/ 3357002 h 3724776"/>
                <a:gd name="connsiteX32" fmla="*/ 59138 w 3591275"/>
                <a:gd name="connsiteY32" fmla="*/ 3101922 h 3724776"/>
                <a:gd name="connsiteX33" fmla="*/ 274 w 3591275"/>
                <a:gd name="connsiteY33" fmla="*/ 2778644 h 3724776"/>
                <a:gd name="connsiteX34" fmla="*/ 172200 w 3591275"/>
                <a:gd name="connsiteY34" fmla="*/ 2322682 h 3724776"/>
                <a:gd name="connsiteX35" fmla="*/ 446806 w 3591275"/>
                <a:gd name="connsiteY35" fmla="*/ 2095225 h 3724776"/>
                <a:gd name="connsiteX36" fmla="*/ 633686 w 3591275"/>
                <a:gd name="connsiteY36" fmla="*/ 2031693 h 3724776"/>
                <a:gd name="connsiteX37" fmla="*/ 840188 w 3591275"/>
                <a:gd name="connsiteY37" fmla="*/ 1910440 h 3724776"/>
                <a:gd name="connsiteX38" fmla="*/ 904672 w 3591275"/>
                <a:gd name="connsiteY38" fmla="*/ 1758707 h 37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91275" h="3724776">
                  <a:moveTo>
                    <a:pt x="904672" y="1758707"/>
                  </a:moveTo>
                  <a:cubicBezTo>
                    <a:pt x="916960" y="1708415"/>
                    <a:pt x="927056" y="1657266"/>
                    <a:pt x="926199" y="1605545"/>
                  </a:cubicBezTo>
                  <a:cubicBezTo>
                    <a:pt x="925151" y="1541251"/>
                    <a:pt x="907625" y="1478005"/>
                    <a:pt x="912864" y="1413997"/>
                  </a:cubicBezTo>
                  <a:cubicBezTo>
                    <a:pt x="916103" y="1374183"/>
                    <a:pt x="928866" y="1335702"/>
                    <a:pt x="949440" y="1301412"/>
                  </a:cubicBezTo>
                  <a:cubicBezTo>
                    <a:pt x="983730" y="1244262"/>
                    <a:pt x="1037641" y="1202733"/>
                    <a:pt x="1089839" y="1160918"/>
                  </a:cubicBezTo>
                  <a:cubicBezTo>
                    <a:pt x="1167944" y="1098339"/>
                    <a:pt x="1245382" y="1034712"/>
                    <a:pt x="1324439" y="973371"/>
                  </a:cubicBezTo>
                  <a:cubicBezTo>
                    <a:pt x="1423690" y="896313"/>
                    <a:pt x="1526179" y="822304"/>
                    <a:pt x="1609046" y="728102"/>
                  </a:cubicBezTo>
                  <a:cubicBezTo>
                    <a:pt x="1677626" y="650092"/>
                    <a:pt x="1732014" y="561033"/>
                    <a:pt x="1785926" y="472165"/>
                  </a:cubicBezTo>
                  <a:cubicBezTo>
                    <a:pt x="1845933" y="373296"/>
                    <a:pt x="1906226" y="273855"/>
                    <a:pt x="1985951" y="190320"/>
                  </a:cubicBezTo>
                  <a:cubicBezTo>
                    <a:pt x="2034242" y="139647"/>
                    <a:pt x="2089678" y="96213"/>
                    <a:pt x="2153305" y="67162"/>
                  </a:cubicBezTo>
                  <a:cubicBezTo>
                    <a:pt x="2250650" y="22680"/>
                    <a:pt x="2359616" y="15441"/>
                    <a:pt x="2466773" y="8488"/>
                  </a:cubicBezTo>
                  <a:cubicBezTo>
                    <a:pt x="2588026" y="582"/>
                    <a:pt x="2709660" y="-5800"/>
                    <a:pt x="2830247" y="8488"/>
                  </a:cubicBezTo>
                  <a:cubicBezTo>
                    <a:pt x="2936355" y="21061"/>
                    <a:pt x="3039606" y="49922"/>
                    <a:pt x="3140857" y="84498"/>
                  </a:cubicBezTo>
                  <a:cubicBezTo>
                    <a:pt x="3234868" y="116692"/>
                    <a:pt x="3328595" y="153459"/>
                    <a:pt x="3405271" y="216323"/>
                  </a:cubicBezTo>
                  <a:cubicBezTo>
                    <a:pt x="3450038" y="252995"/>
                    <a:pt x="3487281" y="297762"/>
                    <a:pt x="3515856" y="348150"/>
                  </a:cubicBezTo>
                  <a:cubicBezTo>
                    <a:pt x="3564052" y="433017"/>
                    <a:pt x="3587389" y="529505"/>
                    <a:pt x="3590818" y="627137"/>
                  </a:cubicBezTo>
                  <a:cubicBezTo>
                    <a:pt x="3594914" y="741722"/>
                    <a:pt x="3570625" y="854784"/>
                    <a:pt x="3555290" y="968608"/>
                  </a:cubicBezTo>
                  <a:cubicBezTo>
                    <a:pt x="3547194" y="1028330"/>
                    <a:pt x="3541860" y="1088433"/>
                    <a:pt x="3537002" y="1148535"/>
                  </a:cubicBezTo>
                  <a:cubicBezTo>
                    <a:pt x="3525762" y="1288839"/>
                    <a:pt x="3517856" y="1429427"/>
                    <a:pt x="3509094" y="1570017"/>
                  </a:cubicBezTo>
                  <a:cubicBezTo>
                    <a:pt x="3500712" y="1703176"/>
                    <a:pt x="3491472" y="1836431"/>
                    <a:pt x="3465278" y="1967114"/>
                  </a:cubicBezTo>
                  <a:cubicBezTo>
                    <a:pt x="3438894" y="2098464"/>
                    <a:pt x="3395365" y="2225622"/>
                    <a:pt x="3336024" y="2345733"/>
                  </a:cubicBezTo>
                  <a:cubicBezTo>
                    <a:pt x="3260491" y="2498799"/>
                    <a:pt x="3160860" y="2638436"/>
                    <a:pt x="3049893" y="2768262"/>
                  </a:cubicBezTo>
                  <a:cubicBezTo>
                    <a:pt x="2983504" y="2845891"/>
                    <a:pt x="2913114" y="2919900"/>
                    <a:pt x="2838724" y="2989908"/>
                  </a:cubicBezTo>
                  <a:cubicBezTo>
                    <a:pt x="2763667" y="3060584"/>
                    <a:pt x="2685466" y="3127830"/>
                    <a:pt x="2605647" y="3193077"/>
                  </a:cubicBezTo>
                  <a:cubicBezTo>
                    <a:pt x="2479155" y="3296613"/>
                    <a:pt x="2349044" y="3395578"/>
                    <a:pt x="2217980" y="3493209"/>
                  </a:cubicBezTo>
                  <a:cubicBezTo>
                    <a:pt x="2098441" y="3582173"/>
                    <a:pt x="1977092" y="3674375"/>
                    <a:pt x="1832598" y="3707903"/>
                  </a:cubicBezTo>
                  <a:cubicBezTo>
                    <a:pt x="1750397" y="3726953"/>
                    <a:pt x="1665530" y="3726286"/>
                    <a:pt x="1581043" y="3722952"/>
                  </a:cubicBezTo>
                  <a:cubicBezTo>
                    <a:pt x="1410260" y="3716190"/>
                    <a:pt x="1239667" y="3703712"/>
                    <a:pt x="1068693" y="3704474"/>
                  </a:cubicBezTo>
                  <a:cubicBezTo>
                    <a:pt x="996779" y="3704760"/>
                    <a:pt x="924865" y="3706665"/>
                    <a:pt x="852952" y="3704474"/>
                  </a:cubicBezTo>
                  <a:cubicBezTo>
                    <a:pt x="739890" y="3701045"/>
                    <a:pt x="626638" y="3688472"/>
                    <a:pt x="519482" y="3652562"/>
                  </a:cubicBezTo>
                  <a:cubicBezTo>
                    <a:pt x="477667" y="3638561"/>
                    <a:pt x="437567" y="3620082"/>
                    <a:pt x="400609" y="3595984"/>
                  </a:cubicBezTo>
                  <a:cubicBezTo>
                    <a:pt x="309836" y="3536929"/>
                    <a:pt x="242876" y="3448823"/>
                    <a:pt x="184868" y="3357002"/>
                  </a:cubicBezTo>
                  <a:cubicBezTo>
                    <a:pt x="134005" y="3276611"/>
                    <a:pt x="91618" y="3191267"/>
                    <a:pt x="59138" y="3101922"/>
                  </a:cubicBezTo>
                  <a:cubicBezTo>
                    <a:pt x="21324" y="2998004"/>
                    <a:pt x="-2870" y="2889039"/>
                    <a:pt x="274" y="2778644"/>
                  </a:cubicBezTo>
                  <a:cubicBezTo>
                    <a:pt x="4941" y="2612623"/>
                    <a:pt x="71045" y="2454889"/>
                    <a:pt x="172200" y="2322682"/>
                  </a:cubicBezTo>
                  <a:cubicBezTo>
                    <a:pt x="245638" y="2226670"/>
                    <a:pt x="336221" y="2143707"/>
                    <a:pt x="446806" y="2095225"/>
                  </a:cubicBezTo>
                  <a:cubicBezTo>
                    <a:pt x="507099" y="2068841"/>
                    <a:pt x="571012" y="2051982"/>
                    <a:pt x="633686" y="2031693"/>
                  </a:cubicBezTo>
                  <a:cubicBezTo>
                    <a:pt x="711696" y="2006547"/>
                    <a:pt x="789991" y="1974448"/>
                    <a:pt x="840188" y="1910440"/>
                  </a:cubicBezTo>
                  <a:cubicBezTo>
                    <a:pt x="874383" y="1866816"/>
                    <a:pt x="891433" y="1812904"/>
                    <a:pt x="904672" y="1758707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55C4A6-2BD1-4862-B843-1C21691DB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41750" y="923845"/>
              <a:ext cx="4196097" cy="4479998"/>
            </a:xfrm>
            <a:custGeom>
              <a:avLst/>
              <a:gdLst>
                <a:gd name="connsiteX0" fmla="*/ 78613 w 3186704"/>
                <a:gd name="connsiteY0" fmla="*/ 3007044 h 3402311"/>
                <a:gd name="connsiteX1" fmla="*/ 2032 w 3186704"/>
                <a:gd name="connsiteY1" fmla="*/ 2731772 h 3402311"/>
                <a:gd name="connsiteX2" fmla="*/ 21177 w 3186704"/>
                <a:gd name="connsiteY2" fmla="*/ 2545082 h 3402311"/>
                <a:gd name="connsiteX3" fmla="*/ 116903 w 3186704"/>
                <a:gd name="connsiteY3" fmla="*/ 2389443 h 3402311"/>
                <a:gd name="connsiteX4" fmla="*/ 241300 w 3186704"/>
                <a:gd name="connsiteY4" fmla="*/ 2308100 h 3402311"/>
                <a:gd name="connsiteX5" fmla="*/ 475805 w 3186704"/>
                <a:gd name="connsiteY5" fmla="*/ 2296099 h 3402311"/>
                <a:gd name="connsiteX6" fmla="*/ 664781 w 3186704"/>
                <a:gd name="connsiteY6" fmla="*/ 2336770 h 3402311"/>
                <a:gd name="connsiteX7" fmla="*/ 803560 w 3186704"/>
                <a:gd name="connsiteY7" fmla="*/ 2336770 h 3402311"/>
                <a:gd name="connsiteX8" fmla="*/ 942340 w 3186704"/>
                <a:gd name="connsiteY8" fmla="*/ 2224280 h 3402311"/>
                <a:gd name="connsiteX9" fmla="*/ 1018921 w 3186704"/>
                <a:gd name="connsiteY9" fmla="*/ 1958532 h 3402311"/>
                <a:gd name="connsiteX10" fmla="*/ 1061974 w 3186704"/>
                <a:gd name="connsiteY10" fmla="*/ 1606679 h 3402311"/>
                <a:gd name="connsiteX11" fmla="*/ 1114647 w 3186704"/>
                <a:gd name="connsiteY11" fmla="*/ 1369697 h 3402311"/>
                <a:gd name="connsiteX12" fmla="*/ 1243806 w 3186704"/>
                <a:gd name="connsiteY12" fmla="*/ 1080042 h 3402311"/>
                <a:gd name="connsiteX13" fmla="*/ 1468691 w 3186704"/>
                <a:gd name="connsiteY13" fmla="*/ 795149 h 3402311"/>
                <a:gd name="connsiteX14" fmla="*/ 1770157 w 3186704"/>
                <a:gd name="connsiteY14" fmla="*/ 452820 h 3402311"/>
                <a:gd name="connsiteX15" fmla="*/ 2082387 w 3186704"/>
                <a:gd name="connsiteY15" fmla="*/ 140400 h 3402311"/>
                <a:gd name="connsiteX16" fmla="*/ 2298890 w 3186704"/>
                <a:gd name="connsiteY16" fmla="*/ 31530 h 3402311"/>
                <a:gd name="connsiteX17" fmla="*/ 2533396 w 3186704"/>
                <a:gd name="connsiteY17" fmla="*/ 383 h 3402311"/>
                <a:gd name="connsiteX18" fmla="*/ 2796572 w 3186704"/>
                <a:gd name="connsiteY18" fmla="*/ 53056 h 3402311"/>
                <a:gd name="connsiteX19" fmla="*/ 3014313 w 3186704"/>
                <a:gd name="connsiteY19" fmla="*/ 177548 h 3402311"/>
                <a:gd name="connsiteX20" fmla="*/ 3131566 w 3186704"/>
                <a:gd name="connsiteY20" fmla="*/ 366619 h 3402311"/>
                <a:gd name="connsiteX21" fmla="*/ 3174619 w 3186704"/>
                <a:gd name="connsiteY21" fmla="*/ 610745 h 3402311"/>
                <a:gd name="connsiteX22" fmla="*/ 3168142 w 3186704"/>
                <a:gd name="connsiteY22" fmla="*/ 993460 h 3402311"/>
                <a:gd name="connsiteX23" fmla="*/ 3185763 w 3186704"/>
                <a:gd name="connsiteY23" fmla="*/ 1497141 h 3402311"/>
                <a:gd name="connsiteX24" fmla="*/ 3150806 w 3186704"/>
                <a:gd name="connsiteY24" fmla="*/ 1790892 h 3402311"/>
                <a:gd name="connsiteX25" fmla="*/ 3076130 w 3186704"/>
                <a:gd name="connsiteY25" fmla="*/ 2071404 h 3402311"/>
                <a:gd name="connsiteX26" fmla="*/ 2847435 w 3186704"/>
                <a:gd name="connsiteY26" fmla="*/ 2470216 h 3402311"/>
                <a:gd name="connsiteX27" fmla="*/ 2359374 w 3186704"/>
                <a:gd name="connsiteY27" fmla="*/ 2929701 h 3402311"/>
                <a:gd name="connsiteX28" fmla="*/ 2099723 w 3186704"/>
                <a:gd name="connsiteY28" fmla="*/ 3097056 h 3402311"/>
                <a:gd name="connsiteX29" fmla="*/ 1760537 w 3186704"/>
                <a:gd name="connsiteY29" fmla="*/ 3241359 h 3402311"/>
                <a:gd name="connsiteX30" fmla="*/ 1610518 w 3186704"/>
                <a:gd name="connsiteY30" fmla="*/ 3309463 h 3402311"/>
                <a:gd name="connsiteX31" fmla="*/ 1367059 w 3186704"/>
                <a:gd name="connsiteY31" fmla="*/ 3374138 h 3402311"/>
                <a:gd name="connsiteX32" fmla="*/ 1210183 w 3186704"/>
                <a:gd name="connsiteY32" fmla="*/ 3385663 h 3402311"/>
                <a:gd name="connsiteX33" fmla="*/ 905573 w 3186704"/>
                <a:gd name="connsiteY33" fmla="*/ 3401856 h 3402311"/>
                <a:gd name="connsiteX34" fmla="*/ 558292 w 3186704"/>
                <a:gd name="connsiteY34" fmla="*/ 3382234 h 3402311"/>
                <a:gd name="connsiteX35" fmla="*/ 467137 w 3186704"/>
                <a:gd name="connsiteY35" fmla="*/ 3363756 h 3402311"/>
                <a:gd name="connsiteX36" fmla="*/ 206343 w 3186704"/>
                <a:gd name="connsiteY36" fmla="*/ 3202117 h 3402311"/>
                <a:gd name="connsiteX37" fmla="*/ 78613 w 3186704"/>
                <a:gd name="connsiteY37" fmla="*/ 3007044 h 340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86704" h="3402311">
                  <a:moveTo>
                    <a:pt x="78613" y="3007044"/>
                  </a:moveTo>
                  <a:cubicBezTo>
                    <a:pt x="38512" y="2919891"/>
                    <a:pt x="9937" y="2827308"/>
                    <a:pt x="2032" y="2731772"/>
                  </a:cubicBezTo>
                  <a:cubicBezTo>
                    <a:pt x="-3207" y="2668717"/>
                    <a:pt x="1174" y="2604994"/>
                    <a:pt x="21177" y="2545082"/>
                  </a:cubicBezTo>
                  <a:cubicBezTo>
                    <a:pt x="40608" y="2486599"/>
                    <a:pt x="73469" y="2433259"/>
                    <a:pt x="116903" y="2389443"/>
                  </a:cubicBezTo>
                  <a:cubicBezTo>
                    <a:pt x="152241" y="2353725"/>
                    <a:pt x="194151" y="2325150"/>
                    <a:pt x="241300" y="2308100"/>
                  </a:cubicBezTo>
                  <a:cubicBezTo>
                    <a:pt x="315880" y="2281049"/>
                    <a:pt x="397224" y="2282668"/>
                    <a:pt x="475805" y="2296099"/>
                  </a:cubicBezTo>
                  <a:cubicBezTo>
                    <a:pt x="539337" y="2306957"/>
                    <a:pt x="601440" y="2324959"/>
                    <a:pt x="664781" y="2336770"/>
                  </a:cubicBezTo>
                  <a:cubicBezTo>
                    <a:pt x="710978" y="2345343"/>
                    <a:pt x="758412" y="2349343"/>
                    <a:pt x="803560" y="2336770"/>
                  </a:cubicBezTo>
                  <a:cubicBezTo>
                    <a:pt x="862711" y="2320292"/>
                    <a:pt x="909288" y="2276382"/>
                    <a:pt x="942340" y="2224280"/>
                  </a:cubicBezTo>
                  <a:cubicBezTo>
                    <a:pt x="992155" y="2145604"/>
                    <a:pt x="1006919" y="2051306"/>
                    <a:pt x="1018921" y="1958532"/>
                  </a:cubicBezTo>
                  <a:cubicBezTo>
                    <a:pt x="1034065" y="1841280"/>
                    <a:pt x="1043972" y="1723456"/>
                    <a:pt x="1061974" y="1606679"/>
                  </a:cubicBezTo>
                  <a:cubicBezTo>
                    <a:pt x="1074356" y="1526574"/>
                    <a:pt x="1091120" y="1447231"/>
                    <a:pt x="1114647" y="1369697"/>
                  </a:cubicBezTo>
                  <a:cubicBezTo>
                    <a:pt x="1145413" y="1268065"/>
                    <a:pt x="1187989" y="1170244"/>
                    <a:pt x="1243806" y="1080042"/>
                  </a:cubicBezTo>
                  <a:cubicBezTo>
                    <a:pt x="1307623" y="976981"/>
                    <a:pt x="1388396" y="886017"/>
                    <a:pt x="1468691" y="795149"/>
                  </a:cubicBezTo>
                  <a:cubicBezTo>
                    <a:pt x="1569466" y="681230"/>
                    <a:pt x="1670621" y="567787"/>
                    <a:pt x="1770157" y="452820"/>
                  </a:cubicBezTo>
                  <a:cubicBezTo>
                    <a:pt x="1867027" y="340997"/>
                    <a:pt x="1962277" y="226316"/>
                    <a:pt x="2082387" y="140400"/>
                  </a:cubicBezTo>
                  <a:cubicBezTo>
                    <a:pt x="2148586" y="93061"/>
                    <a:pt x="2221166" y="55437"/>
                    <a:pt x="2298890" y="31530"/>
                  </a:cubicBezTo>
                  <a:cubicBezTo>
                    <a:pt x="2374709" y="8193"/>
                    <a:pt x="2454053" y="-2189"/>
                    <a:pt x="2533396" y="383"/>
                  </a:cubicBezTo>
                  <a:cubicBezTo>
                    <a:pt x="2623312" y="3336"/>
                    <a:pt x="2711704" y="22957"/>
                    <a:pt x="2796572" y="53056"/>
                  </a:cubicBezTo>
                  <a:cubicBezTo>
                    <a:pt x="2876391" y="81345"/>
                    <a:pt x="2953544" y="118779"/>
                    <a:pt x="3014313" y="177548"/>
                  </a:cubicBezTo>
                  <a:cubicBezTo>
                    <a:pt x="3068320" y="229745"/>
                    <a:pt x="3106515" y="295753"/>
                    <a:pt x="3131566" y="366619"/>
                  </a:cubicBezTo>
                  <a:cubicBezTo>
                    <a:pt x="3159283" y="444915"/>
                    <a:pt x="3170904" y="527687"/>
                    <a:pt x="3174619" y="610745"/>
                  </a:cubicBezTo>
                  <a:cubicBezTo>
                    <a:pt x="3180334" y="738285"/>
                    <a:pt x="3167856" y="865729"/>
                    <a:pt x="3168142" y="993460"/>
                  </a:cubicBezTo>
                  <a:cubicBezTo>
                    <a:pt x="3168618" y="1161576"/>
                    <a:pt x="3191573" y="1329120"/>
                    <a:pt x="3185763" y="1497141"/>
                  </a:cubicBezTo>
                  <a:cubicBezTo>
                    <a:pt x="3182334" y="1595820"/>
                    <a:pt x="3168904" y="1693833"/>
                    <a:pt x="3150806" y="1790892"/>
                  </a:cubicBezTo>
                  <a:cubicBezTo>
                    <a:pt x="3132994" y="1886238"/>
                    <a:pt x="3109753" y="1980535"/>
                    <a:pt x="3076130" y="2071404"/>
                  </a:cubicBezTo>
                  <a:cubicBezTo>
                    <a:pt x="3022600" y="2215993"/>
                    <a:pt x="2942590" y="2348867"/>
                    <a:pt x="2847435" y="2470216"/>
                  </a:cubicBezTo>
                  <a:cubicBezTo>
                    <a:pt x="2708941" y="2646714"/>
                    <a:pt x="2538920" y="2795018"/>
                    <a:pt x="2359374" y="2929701"/>
                  </a:cubicBezTo>
                  <a:cubicBezTo>
                    <a:pt x="2276792" y="2991614"/>
                    <a:pt x="2191734" y="3050383"/>
                    <a:pt x="2099723" y="3097056"/>
                  </a:cubicBezTo>
                  <a:cubicBezTo>
                    <a:pt x="1990090" y="3152682"/>
                    <a:pt x="1872551" y="3190687"/>
                    <a:pt x="1760537" y="3241359"/>
                  </a:cubicBezTo>
                  <a:cubicBezTo>
                    <a:pt x="1710531" y="3264029"/>
                    <a:pt x="1661382" y="3288794"/>
                    <a:pt x="1610518" y="3309463"/>
                  </a:cubicBezTo>
                  <a:cubicBezTo>
                    <a:pt x="1532414" y="3341182"/>
                    <a:pt x="1450689" y="3363375"/>
                    <a:pt x="1367059" y="3374138"/>
                  </a:cubicBezTo>
                  <a:cubicBezTo>
                    <a:pt x="1315053" y="3380806"/>
                    <a:pt x="1262570" y="3382806"/>
                    <a:pt x="1210183" y="3385663"/>
                  </a:cubicBezTo>
                  <a:cubicBezTo>
                    <a:pt x="1108646" y="3391188"/>
                    <a:pt x="1007205" y="3399760"/>
                    <a:pt x="905573" y="3401856"/>
                  </a:cubicBezTo>
                  <a:cubicBezTo>
                    <a:pt x="789463" y="3404142"/>
                    <a:pt x="673354" y="3397855"/>
                    <a:pt x="558292" y="3382234"/>
                  </a:cubicBezTo>
                  <a:cubicBezTo>
                    <a:pt x="527526" y="3378043"/>
                    <a:pt x="497046" y="3372328"/>
                    <a:pt x="467137" y="3363756"/>
                  </a:cubicBezTo>
                  <a:cubicBezTo>
                    <a:pt x="367220" y="3335276"/>
                    <a:pt x="277876" y="3277555"/>
                    <a:pt x="206343" y="3202117"/>
                  </a:cubicBezTo>
                  <a:cubicBezTo>
                    <a:pt x="152527" y="3145348"/>
                    <a:pt x="111379" y="3078196"/>
                    <a:pt x="78613" y="3007044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2A7A9CF-F794-4E88-84C1-9C3D3BD62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960461" y="1175713"/>
              <a:ext cx="3568552" cy="3938179"/>
            </a:xfrm>
            <a:custGeom>
              <a:avLst/>
              <a:gdLst>
                <a:gd name="connsiteX0" fmla="*/ 2179 w 2710118"/>
                <a:gd name="connsiteY0" fmla="*/ 2712895 h 2990829"/>
                <a:gd name="connsiteX1" fmla="*/ 18085 w 2710118"/>
                <a:gd name="connsiteY1" fmla="*/ 2589260 h 2990829"/>
                <a:gd name="connsiteX2" fmla="*/ 161627 w 2710118"/>
                <a:gd name="connsiteY2" fmla="*/ 2489533 h 2990829"/>
                <a:gd name="connsiteX3" fmla="*/ 384893 w 2710118"/>
                <a:gd name="connsiteY3" fmla="*/ 2559352 h 2990829"/>
                <a:gd name="connsiteX4" fmla="*/ 648069 w 2710118"/>
                <a:gd name="connsiteY4" fmla="*/ 2579259 h 2990829"/>
                <a:gd name="connsiteX5" fmla="*/ 831520 w 2710118"/>
                <a:gd name="connsiteY5" fmla="*/ 2445623 h 2990829"/>
                <a:gd name="connsiteX6" fmla="*/ 909244 w 2710118"/>
                <a:gd name="connsiteY6" fmla="*/ 2210260 h 2990829"/>
                <a:gd name="connsiteX7" fmla="*/ 975062 w 2710118"/>
                <a:gd name="connsiteY7" fmla="*/ 1771444 h 2990829"/>
                <a:gd name="connsiteX8" fmla="*/ 989064 w 2710118"/>
                <a:gd name="connsiteY8" fmla="*/ 1486170 h 2990829"/>
                <a:gd name="connsiteX9" fmla="*/ 1058882 w 2710118"/>
                <a:gd name="connsiteY9" fmla="*/ 1115171 h 2990829"/>
                <a:gd name="connsiteX10" fmla="*/ 1238333 w 2710118"/>
                <a:gd name="connsiteY10" fmla="*/ 776081 h 2990829"/>
                <a:gd name="connsiteX11" fmla="*/ 1567327 w 2710118"/>
                <a:gd name="connsiteY11" fmla="*/ 399081 h 2990829"/>
                <a:gd name="connsiteX12" fmla="*/ 1944136 w 2710118"/>
                <a:gd name="connsiteY12" fmla="*/ 85899 h 2990829"/>
                <a:gd name="connsiteX13" fmla="*/ 2167402 w 2710118"/>
                <a:gd name="connsiteY13" fmla="*/ 2079 h 2990829"/>
                <a:gd name="connsiteX14" fmla="*/ 2412671 w 2710118"/>
                <a:gd name="connsiteY14" fmla="*/ 53991 h 2990829"/>
                <a:gd name="connsiteX15" fmla="*/ 2616030 w 2710118"/>
                <a:gd name="connsiteY15" fmla="*/ 291354 h 2990829"/>
                <a:gd name="connsiteX16" fmla="*/ 2637937 w 2710118"/>
                <a:gd name="connsiteY16" fmla="*/ 724265 h 2990829"/>
                <a:gd name="connsiteX17" fmla="*/ 2691753 w 2710118"/>
                <a:gd name="connsiteY17" fmla="*/ 1117266 h 2990829"/>
                <a:gd name="connsiteX18" fmla="*/ 2705755 w 2710118"/>
                <a:gd name="connsiteY18" fmla="*/ 1476359 h 2990829"/>
                <a:gd name="connsiteX19" fmla="*/ 2616030 w 2710118"/>
                <a:gd name="connsiteY19" fmla="*/ 1859359 h 2990829"/>
                <a:gd name="connsiteX20" fmla="*/ 2404670 w 2710118"/>
                <a:gd name="connsiteY20" fmla="*/ 2250361 h 2990829"/>
                <a:gd name="connsiteX21" fmla="*/ 2198263 w 2710118"/>
                <a:gd name="connsiteY21" fmla="*/ 2456862 h 2990829"/>
                <a:gd name="connsiteX22" fmla="*/ 1724680 w 2710118"/>
                <a:gd name="connsiteY22" fmla="*/ 2757091 h 2990829"/>
                <a:gd name="connsiteX23" fmla="*/ 1327868 w 2710118"/>
                <a:gd name="connsiteY23" fmla="*/ 2810907 h 2990829"/>
                <a:gd name="connsiteX24" fmla="*/ 931057 w 2710118"/>
                <a:gd name="connsiteY24" fmla="*/ 2912634 h 2990829"/>
                <a:gd name="connsiteX25" fmla="*/ 695789 w 2710118"/>
                <a:gd name="connsiteY25" fmla="*/ 2972451 h 2990829"/>
                <a:gd name="connsiteX26" fmla="*/ 348889 w 2710118"/>
                <a:gd name="connsiteY26" fmla="*/ 2984452 h 2990829"/>
                <a:gd name="connsiteX27" fmla="*/ 73711 w 2710118"/>
                <a:gd name="connsiteY27" fmla="*/ 2882725 h 2990829"/>
                <a:gd name="connsiteX28" fmla="*/ 2179 w 2710118"/>
                <a:gd name="connsiteY28" fmla="*/ 2712895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0118" h="2990829">
                  <a:moveTo>
                    <a:pt x="2179" y="2712895"/>
                  </a:moveTo>
                  <a:cubicBezTo>
                    <a:pt x="-2774" y="2670604"/>
                    <a:pt x="-12" y="2627551"/>
                    <a:pt x="18085" y="2589260"/>
                  </a:cubicBezTo>
                  <a:cubicBezTo>
                    <a:pt x="44755" y="2532967"/>
                    <a:pt x="99810" y="2495153"/>
                    <a:pt x="161627" y="2489533"/>
                  </a:cubicBezTo>
                  <a:cubicBezTo>
                    <a:pt x="240304" y="2482389"/>
                    <a:pt x="310312" y="2530491"/>
                    <a:pt x="384893" y="2559352"/>
                  </a:cubicBezTo>
                  <a:cubicBezTo>
                    <a:pt x="468904" y="2591832"/>
                    <a:pt x="561392" y="2603452"/>
                    <a:pt x="648069" y="2579259"/>
                  </a:cubicBezTo>
                  <a:cubicBezTo>
                    <a:pt x="723602" y="2558209"/>
                    <a:pt x="788563" y="2511346"/>
                    <a:pt x="831520" y="2445623"/>
                  </a:cubicBezTo>
                  <a:cubicBezTo>
                    <a:pt x="877050" y="2375805"/>
                    <a:pt x="893052" y="2292366"/>
                    <a:pt x="909244" y="2210260"/>
                  </a:cubicBezTo>
                  <a:cubicBezTo>
                    <a:pt x="938010" y="2064909"/>
                    <a:pt x="963156" y="1918986"/>
                    <a:pt x="975062" y="1771444"/>
                  </a:cubicBezTo>
                  <a:cubicBezTo>
                    <a:pt x="982682" y="1676575"/>
                    <a:pt x="981539" y="1581134"/>
                    <a:pt x="989064" y="1486170"/>
                  </a:cubicBezTo>
                  <a:cubicBezTo>
                    <a:pt x="998970" y="1360154"/>
                    <a:pt x="1017163" y="1234424"/>
                    <a:pt x="1058882" y="1115171"/>
                  </a:cubicBezTo>
                  <a:cubicBezTo>
                    <a:pt x="1101269" y="993822"/>
                    <a:pt x="1163848" y="880951"/>
                    <a:pt x="1238333" y="776081"/>
                  </a:cubicBezTo>
                  <a:cubicBezTo>
                    <a:pt x="1335107" y="639778"/>
                    <a:pt x="1448741" y="516906"/>
                    <a:pt x="1567327" y="399081"/>
                  </a:cubicBezTo>
                  <a:cubicBezTo>
                    <a:pt x="1683627" y="283543"/>
                    <a:pt x="1803452" y="169719"/>
                    <a:pt x="1944136" y="85899"/>
                  </a:cubicBezTo>
                  <a:cubicBezTo>
                    <a:pt x="2013383" y="44656"/>
                    <a:pt x="2087487" y="10366"/>
                    <a:pt x="2167402" y="2079"/>
                  </a:cubicBezTo>
                  <a:cubicBezTo>
                    <a:pt x="2252365" y="-6684"/>
                    <a:pt x="2337709" y="12557"/>
                    <a:pt x="2412671" y="53991"/>
                  </a:cubicBezTo>
                  <a:cubicBezTo>
                    <a:pt x="2507063" y="106092"/>
                    <a:pt x="2581263" y="189341"/>
                    <a:pt x="2616030" y="291354"/>
                  </a:cubicBezTo>
                  <a:cubicBezTo>
                    <a:pt x="2662892" y="429085"/>
                    <a:pt x="2633651" y="577770"/>
                    <a:pt x="2637937" y="724265"/>
                  </a:cubicBezTo>
                  <a:cubicBezTo>
                    <a:pt x="2641842" y="856472"/>
                    <a:pt x="2673941" y="986012"/>
                    <a:pt x="2691753" y="1117266"/>
                  </a:cubicBezTo>
                  <a:cubicBezTo>
                    <a:pt x="2707946" y="1236234"/>
                    <a:pt x="2715565" y="1356630"/>
                    <a:pt x="2705755" y="1476359"/>
                  </a:cubicBezTo>
                  <a:cubicBezTo>
                    <a:pt x="2694896" y="1607709"/>
                    <a:pt x="2662606" y="1736011"/>
                    <a:pt x="2616030" y="1859359"/>
                  </a:cubicBezTo>
                  <a:cubicBezTo>
                    <a:pt x="2563451" y="1998710"/>
                    <a:pt x="2496681" y="2133298"/>
                    <a:pt x="2404670" y="2250361"/>
                  </a:cubicBezTo>
                  <a:cubicBezTo>
                    <a:pt x="2344376" y="2327132"/>
                    <a:pt x="2272177" y="2392854"/>
                    <a:pt x="2198263" y="2456862"/>
                  </a:cubicBezTo>
                  <a:cubicBezTo>
                    <a:pt x="2054911" y="2580973"/>
                    <a:pt x="1905464" y="2703370"/>
                    <a:pt x="1724680" y="2757091"/>
                  </a:cubicBezTo>
                  <a:cubicBezTo>
                    <a:pt x="1596473" y="2795191"/>
                    <a:pt x="1460456" y="2791857"/>
                    <a:pt x="1327868" y="2810907"/>
                  </a:cubicBezTo>
                  <a:cubicBezTo>
                    <a:pt x="1192518" y="2830433"/>
                    <a:pt x="1062311" y="2873677"/>
                    <a:pt x="931057" y="2912634"/>
                  </a:cubicBezTo>
                  <a:cubicBezTo>
                    <a:pt x="853428" y="2935684"/>
                    <a:pt x="775513" y="2958259"/>
                    <a:pt x="695789" y="2972451"/>
                  </a:cubicBezTo>
                  <a:cubicBezTo>
                    <a:pt x="581203" y="2992929"/>
                    <a:pt x="464808" y="2995311"/>
                    <a:pt x="348889" y="2984452"/>
                  </a:cubicBezTo>
                  <a:cubicBezTo>
                    <a:pt x="247352" y="2974927"/>
                    <a:pt x="142006" y="2956544"/>
                    <a:pt x="73711" y="2882725"/>
                  </a:cubicBezTo>
                  <a:cubicBezTo>
                    <a:pt x="31420" y="2836434"/>
                    <a:pt x="9513" y="2775474"/>
                    <a:pt x="2179" y="271289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165D29-B803-4DC8-89DE-8DF7B5346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6081" y="1589661"/>
              <a:ext cx="1743551" cy="2969484"/>
            </a:xfrm>
            <a:custGeom>
              <a:avLst/>
              <a:gdLst>
                <a:gd name="connsiteX0" fmla="*/ 14495 w 1324131"/>
                <a:gd name="connsiteY0" fmla="*/ 1664146 h 2255159"/>
                <a:gd name="connsiteX1" fmla="*/ 97839 w 1324131"/>
                <a:gd name="connsiteY1" fmla="*/ 1271049 h 2255159"/>
                <a:gd name="connsiteX2" fmla="*/ 97839 w 1324131"/>
                <a:gd name="connsiteY2" fmla="*/ 991109 h 2255159"/>
                <a:gd name="connsiteX3" fmla="*/ 195756 w 1324131"/>
                <a:gd name="connsiteY3" fmla="*/ 588964 h 2255159"/>
                <a:gd name="connsiteX4" fmla="*/ 373778 w 1324131"/>
                <a:gd name="connsiteY4" fmla="*/ 336170 h 2255159"/>
                <a:gd name="connsiteX5" fmla="*/ 706867 w 1324131"/>
                <a:gd name="connsiteY5" fmla="*/ 86234 h 2255159"/>
                <a:gd name="connsiteX6" fmla="*/ 953755 w 1324131"/>
                <a:gd name="connsiteY6" fmla="*/ 33 h 2255159"/>
                <a:gd name="connsiteX7" fmla="*/ 1105965 w 1324131"/>
                <a:gd name="connsiteY7" fmla="*/ 60326 h 2255159"/>
                <a:gd name="connsiteX8" fmla="*/ 1146160 w 1324131"/>
                <a:gd name="connsiteY8" fmla="*/ 221204 h 2255159"/>
                <a:gd name="connsiteX9" fmla="*/ 1177783 w 1324131"/>
                <a:gd name="connsiteY9" fmla="*/ 448089 h 2255159"/>
                <a:gd name="connsiteX10" fmla="*/ 1281129 w 1324131"/>
                <a:gd name="connsiteY10" fmla="*/ 789941 h 2255159"/>
                <a:gd name="connsiteX11" fmla="*/ 1306942 w 1324131"/>
                <a:gd name="connsiteY11" fmla="*/ 942151 h 2255159"/>
                <a:gd name="connsiteX12" fmla="*/ 1321325 w 1324131"/>
                <a:gd name="connsiteY12" fmla="*/ 1272478 h 2255159"/>
                <a:gd name="connsiteX13" fmla="*/ 1215121 w 1324131"/>
                <a:gd name="connsiteY13" fmla="*/ 1660240 h 2255159"/>
                <a:gd name="connsiteX14" fmla="*/ 1085962 w 1324131"/>
                <a:gd name="connsiteY14" fmla="*/ 1844073 h 2255159"/>
                <a:gd name="connsiteX15" fmla="*/ 849075 w 1324131"/>
                <a:gd name="connsiteY15" fmla="*/ 2081055 h 2255159"/>
                <a:gd name="connsiteX16" fmla="*/ 445691 w 1324131"/>
                <a:gd name="connsiteY16" fmla="*/ 2254887 h 2255159"/>
                <a:gd name="connsiteX17" fmla="*/ 126985 w 1324131"/>
                <a:gd name="connsiteY17" fmla="*/ 2134205 h 2255159"/>
                <a:gd name="connsiteX18" fmla="*/ 683 w 1324131"/>
                <a:gd name="connsiteY18" fmla="*/ 1829690 h 2255159"/>
                <a:gd name="connsiteX19" fmla="*/ 14495 w 1324131"/>
                <a:gd name="connsiteY19" fmla="*/ 1664146 h 225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4131" h="2255159">
                  <a:moveTo>
                    <a:pt x="14495" y="1664146"/>
                  </a:moveTo>
                  <a:cubicBezTo>
                    <a:pt x="40593" y="1532320"/>
                    <a:pt x="87552" y="1404780"/>
                    <a:pt x="97839" y="1271049"/>
                  </a:cubicBezTo>
                  <a:cubicBezTo>
                    <a:pt x="104982" y="1177895"/>
                    <a:pt x="94790" y="1084454"/>
                    <a:pt x="97839" y="991109"/>
                  </a:cubicBezTo>
                  <a:cubicBezTo>
                    <a:pt x="102411" y="851759"/>
                    <a:pt x="135177" y="714408"/>
                    <a:pt x="195756" y="588964"/>
                  </a:cubicBezTo>
                  <a:cubicBezTo>
                    <a:pt x="240809" y="495524"/>
                    <a:pt x="301674" y="410751"/>
                    <a:pt x="373778" y="336170"/>
                  </a:cubicBezTo>
                  <a:cubicBezTo>
                    <a:pt x="470742" y="235967"/>
                    <a:pt x="585614" y="155386"/>
                    <a:pt x="706867" y="86234"/>
                  </a:cubicBezTo>
                  <a:cubicBezTo>
                    <a:pt x="784020" y="42229"/>
                    <a:pt x="865363" y="1367"/>
                    <a:pt x="953755" y="33"/>
                  </a:cubicBezTo>
                  <a:cubicBezTo>
                    <a:pt x="1011667" y="-824"/>
                    <a:pt x="1070817" y="14892"/>
                    <a:pt x="1105965" y="60326"/>
                  </a:cubicBezTo>
                  <a:cubicBezTo>
                    <a:pt x="1140350" y="104903"/>
                    <a:pt x="1142445" y="164244"/>
                    <a:pt x="1146160" y="221204"/>
                  </a:cubicBezTo>
                  <a:cubicBezTo>
                    <a:pt x="1151113" y="297594"/>
                    <a:pt x="1160543" y="373604"/>
                    <a:pt x="1177783" y="448089"/>
                  </a:cubicBezTo>
                  <a:cubicBezTo>
                    <a:pt x="1204644" y="564199"/>
                    <a:pt x="1253888" y="673927"/>
                    <a:pt x="1281129" y="789941"/>
                  </a:cubicBezTo>
                  <a:cubicBezTo>
                    <a:pt x="1292940" y="840043"/>
                    <a:pt x="1300656" y="891097"/>
                    <a:pt x="1306942" y="942151"/>
                  </a:cubicBezTo>
                  <a:cubicBezTo>
                    <a:pt x="1320563" y="1051784"/>
                    <a:pt x="1328754" y="1162274"/>
                    <a:pt x="1321325" y="1272478"/>
                  </a:cubicBezTo>
                  <a:cubicBezTo>
                    <a:pt x="1312181" y="1407828"/>
                    <a:pt x="1279700" y="1541178"/>
                    <a:pt x="1215121" y="1660240"/>
                  </a:cubicBezTo>
                  <a:cubicBezTo>
                    <a:pt x="1179307" y="1726249"/>
                    <a:pt x="1134063" y="1786352"/>
                    <a:pt x="1085962" y="1844073"/>
                  </a:cubicBezTo>
                  <a:cubicBezTo>
                    <a:pt x="1014239" y="1930084"/>
                    <a:pt x="936610" y="2011237"/>
                    <a:pt x="849075" y="2081055"/>
                  </a:cubicBezTo>
                  <a:cubicBezTo>
                    <a:pt x="731441" y="2174972"/>
                    <a:pt x="595424" y="2249743"/>
                    <a:pt x="445691" y="2254887"/>
                  </a:cubicBezTo>
                  <a:cubicBezTo>
                    <a:pt x="326915" y="2258887"/>
                    <a:pt x="210138" y="2218882"/>
                    <a:pt x="126985" y="2134205"/>
                  </a:cubicBezTo>
                  <a:cubicBezTo>
                    <a:pt x="47642" y="2053432"/>
                    <a:pt x="5922" y="1943228"/>
                    <a:pt x="683" y="1829690"/>
                  </a:cubicBezTo>
                  <a:cubicBezTo>
                    <a:pt x="-2079" y="1774255"/>
                    <a:pt x="3732" y="1718819"/>
                    <a:pt x="14495" y="1664146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FF8557F-8C51-4431-A149-896D24BDC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6128" y="3099688"/>
              <a:ext cx="933037" cy="1078994"/>
            </a:xfrm>
            <a:custGeom>
              <a:avLst/>
              <a:gdLst>
                <a:gd name="connsiteX0" fmla="*/ 23248 w 708590"/>
                <a:gd name="connsiteY0" fmla="*/ 533652 h 819436"/>
                <a:gd name="connsiteX1" fmla="*/ 132310 w 708590"/>
                <a:gd name="connsiteY1" fmla="*/ 280859 h 819436"/>
                <a:gd name="connsiteX2" fmla="*/ 255754 w 708590"/>
                <a:gd name="connsiteY2" fmla="*/ 97026 h 819436"/>
                <a:gd name="connsiteX3" fmla="*/ 445206 w 708590"/>
                <a:gd name="connsiteY3" fmla="*/ 2253 h 819436"/>
                <a:gd name="connsiteX4" fmla="*/ 597415 w 708590"/>
                <a:gd name="connsiteY4" fmla="*/ 33875 h 819436"/>
                <a:gd name="connsiteX5" fmla="*/ 703619 w 708590"/>
                <a:gd name="connsiteY5" fmla="*/ 214851 h 819436"/>
                <a:gd name="connsiteX6" fmla="*/ 686379 w 708590"/>
                <a:gd name="connsiteY6" fmla="*/ 418781 h 819436"/>
                <a:gd name="connsiteX7" fmla="*/ 585890 w 708590"/>
                <a:gd name="connsiteY7" fmla="*/ 616996 h 819436"/>
                <a:gd name="connsiteX8" fmla="*/ 347574 w 708590"/>
                <a:gd name="connsiteY8" fmla="*/ 780731 h 819436"/>
                <a:gd name="connsiteX9" fmla="*/ 166695 w 708590"/>
                <a:gd name="connsiteY9" fmla="*/ 818069 h 819436"/>
                <a:gd name="connsiteX10" fmla="*/ 14485 w 708590"/>
                <a:gd name="connsiteY10" fmla="*/ 720438 h 819436"/>
                <a:gd name="connsiteX11" fmla="*/ 23248 w 708590"/>
                <a:gd name="connsiteY11" fmla="*/ 533652 h 8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590" h="819436">
                  <a:moveTo>
                    <a:pt x="23248" y="533652"/>
                  </a:moveTo>
                  <a:cubicBezTo>
                    <a:pt x="51728" y="446213"/>
                    <a:pt x="90685" y="362869"/>
                    <a:pt x="132310" y="280859"/>
                  </a:cubicBezTo>
                  <a:cubicBezTo>
                    <a:pt x="166028" y="214470"/>
                    <a:pt x="202223" y="148461"/>
                    <a:pt x="255754" y="97026"/>
                  </a:cubicBezTo>
                  <a:cubicBezTo>
                    <a:pt x="307855" y="46925"/>
                    <a:pt x="373578" y="11587"/>
                    <a:pt x="445206" y="2253"/>
                  </a:cubicBezTo>
                  <a:cubicBezTo>
                    <a:pt x="498546" y="-4701"/>
                    <a:pt x="552743" y="4062"/>
                    <a:pt x="597415" y="33875"/>
                  </a:cubicBezTo>
                  <a:cubicBezTo>
                    <a:pt x="657708" y="74071"/>
                    <a:pt x="691617" y="142937"/>
                    <a:pt x="703619" y="214851"/>
                  </a:cubicBezTo>
                  <a:cubicBezTo>
                    <a:pt x="715049" y="282954"/>
                    <a:pt x="705715" y="352296"/>
                    <a:pt x="686379" y="418781"/>
                  </a:cubicBezTo>
                  <a:cubicBezTo>
                    <a:pt x="665519" y="490790"/>
                    <a:pt x="634182" y="559846"/>
                    <a:pt x="585890" y="616996"/>
                  </a:cubicBezTo>
                  <a:cubicBezTo>
                    <a:pt x="523025" y="691386"/>
                    <a:pt x="437395" y="742155"/>
                    <a:pt x="347574" y="780731"/>
                  </a:cubicBezTo>
                  <a:cubicBezTo>
                    <a:pt x="289758" y="805591"/>
                    <a:pt x="228988" y="824831"/>
                    <a:pt x="166695" y="818069"/>
                  </a:cubicBezTo>
                  <a:cubicBezTo>
                    <a:pt x="102496" y="811115"/>
                    <a:pt x="41631" y="778445"/>
                    <a:pt x="14485" y="720438"/>
                  </a:cubicBezTo>
                  <a:cubicBezTo>
                    <a:pt x="-12661" y="662145"/>
                    <a:pt x="3055" y="595660"/>
                    <a:pt x="23248" y="533652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A02EEE-CFE2-4F57-9101-07A45870D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21413" y="2153126"/>
              <a:ext cx="562062" cy="821426"/>
            </a:xfrm>
            <a:custGeom>
              <a:avLst/>
              <a:gdLst>
                <a:gd name="connsiteX0" fmla="*/ 149850 w 426855"/>
                <a:gd name="connsiteY0" fmla="*/ 546425 h 623828"/>
                <a:gd name="connsiteX1" fmla="*/ 209667 w 426855"/>
                <a:gd name="connsiteY1" fmla="*/ 590336 h 623828"/>
                <a:gd name="connsiteX2" fmla="*/ 285391 w 426855"/>
                <a:gd name="connsiteY2" fmla="*/ 622244 h 623828"/>
                <a:gd name="connsiteX3" fmla="*/ 393024 w 426855"/>
                <a:gd name="connsiteY3" fmla="*/ 584335 h 623828"/>
                <a:gd name="connsiteX4" fmla="*/ 420932 w 426855"/>
                <a:gd name="connsiteY4" fmla="*/ 446699 h 623828"/>
                <a:gd name="connsiteX5" fmla="*/ 420932 w 426855"/>
                <a:gd name="connsiteY5" fmla="*/ 227243 h 623828"/>
                <a:gd name="connsiteX6" fmla="*/ 341208 w 426855"/>
                <a:gd name="connsiteY6" fmla="*/ 59698 h 623828"/>
                <a:gd name="connsiteX7" fmla="*/ 273390 w 426855"/>
                <a:gd name="connsiteY7" fmla="*/ 11787 h 623828"/>
                <a:gd name="connsiteX8" fmla="*/ 4213 w 426855"/>
                <a:gd name="connsiteY8" fmla="*/ 229243 h 623828"/>
                <a:gd name="connsiteX9" fmla="*/ 58029 w 426855"/>
                <a:gd name="connsiteY9" fmla="*/ 458605 h 623828"/>
                <a:gd name="connsiteX10" fmla="*/ 149850 w 426855"/>
                <a:gd name="connsiteY10" fmla="*/ 546425 h 62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855" h="623828">
                  <a:moveTo>
                    <a:pt x="149850" y="546425"/>
                  </a:moveTo>
                  <a:cubicBezTo>
                    <a:pt x="169186" y="561856"/>
                    <a:pt x="188807" y="577001"/>
                    <a:pt x="209667" y="590336"/>
                  </a:cubicBezTo>
                  <a:cubicBezTo>
                    <a:pt x="233004" y="605290"/>
                    <a:pt x="258054" y="617958"/>
                    <a:pt x="285391" y="622244"/>
                  </a:cubicBezTo>
                  <a:cubicBezTo>
                    <a:pt x="325777" y="628531"/>
                    <a:pt x="367687" y="616148"/>
                    <a:pt x="393024" y="584335"/>
                  </a:cubicBezTo>
                  <a:cubicBezTo>
                    <a:pt x="422932" y="546902"/>
                    <a:pt x="419884" y="495467"/>
                    <a:pt x="420932" y="446699"/>
                  </a:cubicBezTo>
                  <a:cubicBezTo>
                    <a:pt x="422551" y="373166"/>
                    <a:pt x="433409" y="299537"/>
                    <a:pt x="420932" y="227243"/>
                  </a:cubicBezTo>
                  <a:cubicBezTo>
                    <a:pt x="410168" y="165140"/>
                    <a:pt x="384165" y="105704"/>
                    <a:pt x="341208" y="59698"/>
                  </a:cubicBezTo>
                  <a:cubicBezTo>
                    <a:pt x="322062" y="39219"/>
                    <a:pt x="299488" y="22265"/>
                    <a:pt x="273390" y="11787"/>
                  </a:cubicBezTo>
                  <a:cubicBezTo>
                    <a:pt x="145278" y="-39743"/>
                    <a:pt x="27549" y="85892"/>
                    <a:pt x="4213" y="229243"/>
                  </a:cubicBezTo>
                  <a:cubicBezTo>
                    <a:pt x="-8932" y="310205"/>
                    <a:pt x="8594" y="393359"/>
                    <a:pt x="58029" y="458605"/>
                  </a:cubicBezTo>
                  <a:cubicBezTo>
                    <a:pt x="83747" y="492514"/>
                    <a:pt x="116608" y="519946"/>
                    <a:pt x="149850" y="54642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C60C2A9-2C71-4321-B242-913180405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Wat concrete voorbeelden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9D68D4-BA02-4A78-AB10-FC8E68B93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endParaRPr lang="nl-NL" sz="2200">
              <a:solidFill>
                <a:srgbClr val="FFFFFF"/>
              </a:solidFill>
            </a:endParaRPr>
          </a:p>
        </p:txBody>
      </p:sp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13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303EE-08B3-4555-AF99-701E6BC0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vliegende reporter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5D556B-F626-41AB-A74E-B58A9ECE8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5800" cy="435133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Opdrachtgever STOWA.</a:t>
            </a:r>
          </a:p>
          <a:p>
            <a:r>
              <a:rPr lang="nl-NL" dirty="0"/>
              <a:t>Afnemen interviews;</a:t>
            </a:r>
          </a:p>
          <a:p>
            <a:r>
              <a:rPr lang="nl-NL" dirty="0"/>
              <a:t> schrijven blog;</a:t>
            </a:r>
          </a:p>
          <a:p>
            <a:r>
              <a:rPr lang="nl-NL" dirty="0"/>
              <a:t>Kennis delen bijeenkomsten;</a:t>
            </a:r>
          </a:p>
          <a:p>
            <a:endParaRPr lang="nl-NL" dirty="0"/>
          </a:p>
          <a:p>
            <a:r>
              <a:rPr lang="nl-NL" dirty="0"/>
              <a:t>(klik op foto voor de introductie) </a:t>
            </a:r>
          </a:p>
          <a:p>
            <a:endParaRPr lang="nl-NL" dirty="0"/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0399F312-EEF5-4CCD-80EB-EF704473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313" y="913551"/>
            <a:ext cx="4701787" cy="57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1330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LightSeedLeftStep">
      <a:dk1>
        <a:srgbClr val="000000"/>
      </a:dk1>
      <a:lt1>
        <a:srgbClr val="FFFFFF"/>
      </a:lt1>
      <a:dk2>
        <a:srgbClr val="412924"/>
      </a:dk2>
      <a:lt2>
        <a:srgbClr val="E2E4E8"/>
      </a:lt2>
      <a:accent1>
        <a:srgbClr val="B09F7E"/>
      </a:accent1>
      <a:accent2>
        <a:srgbClr val="BA8D7F"/>
      </a:accent2>
      <a:accent3>
        <a:srgbClr val="C4929B"/>
      </a:accent3>
      <a:accent4>
        <a:srgbClr val="BA7FA2"/>
      </a:accent4>
      <a:accent5>
        <a:srgbClr val="C28FC2"/>
      </a:accent5>
      <a:accent6>
        <a:srgbClr val="A17FBA"/>
      </a:accent6>
      <a:hlink>
        <a:srgbClr val="6981AE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70D82932E8D44799DD1115620322B2" ma:contentTypeVersion="13" ma:contentTypeDescription="Een nieuw document maken." ma:contentTypeScope="" ma:versionID="d6ed58ba6888b7b2e531667fbce00582">
  <xsd:schema xmlns:xsd="http://www.w3.org/2001/XMLSchema" xmlns:xs="http://www.w3.org/2001/XMLSchema" xmlns:p="http://schemas.microsoft.com/office/2006/metadata/properties" xmlns:ns2="13e3b4fe-7d7d-4090-b87d-7252cb46d865" xmlns:ns3="7041b45d-e332-4e06-b275-2facd8bebf0e" targetNamespace="http://schemas.microsoft.com/office/2006/metadata/properties" ma:root="true" ma:fieldsID="20cca95746853e0e39f003d00b50c52c" ns2:_="" ns3:_="">
    <xsd:import namespace="13e3b4fe-7d7d-4090-b87d-7252cb46d865"/>
    <xsd:import namespace="7041b45d-e332-4e06-b275-2facd8bebf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3b4fe-7d7d-4090-b87d-7252cb46d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1b45d-e332-4e06-b275-2facd8bebf0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8E092F-FB8C-40CE-B559-52E0017FA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e3b4fe-7d7d-4090-b87d-7252cb46d865"/>
    <ds:schemaRef ds:uri="7041b45d-e332-4e06-b275-2facd8bebf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40C7F1-4C53-4D07-BAB4-D27B7BA1F9EF}">
  <ds:schemaRefs>
    <ds:schemaRef ds:uri="http://purl.org/dc/terms/"/>
    <ds:schemaRef ds:uri="http://schemas.openxmlformats.org/package/2006/metadata/core-properties"/>
    <ds:schemaRef ds:uri="http://purl.org/dc/elements/1.1/"/>
    <ds:schemaRef ds:uri="13e3b4fe-7d7d-4090-b87d-7252cb46d865"/>
    <ds:schemaRef ds:uri="7041b45d-e332-4e06-b275-2facd8bebf0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0E0C207-A9D8-46EC-B48A-1A4055E643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Breedbeeld</PresentationFormat>
  <Paragraphs>81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Avenir Next LT Pro</vt:lpstr>
      <vt:lpstr>AvenirNext LT Pro Medium</vt:lpstr>
      <vt:lpstr>Rockwell</vt:lpstr>
      <vt:lpstr>Segoe UI</vt:lpstr>
      <vt:lpstr>Segoe UI Semilight</vt:lpstr>
      <vt:lpstr>ExploreVTI</vt:lpstr>
      <vt:lpstr>Waterhandjes</vt:lpstr>
      <vt:lpstr>Waarom Waterhandjes?</vt:lpstr>
      <vt:lpstr>Het doel van Waterhandjes</vt:lpstr>
      <vt:lpstr>Studenten en achtergrond</vt:lpstr>
      <vt:lpstr>Student (53) en studie</vt:lpstr>
      <vt:lpstr>Studenten en achtergrond</vt:lpstr>
      <vt:lpstr>Meer dan 20 projecten </vt:lpstr>
      <vt:lpstr>Wat concrete voorbeelden</vt:lpstr>
      <vt:lpstr>De vliegende reporter</vt:lpstr>
      <vt:lpstr>Storymap gebiedsaanpak Rondehoep (in ontwikkeling)</vt:lpstr>
      <vt:lpstr>Quickscan Omgevingsmanagement</vt:lpstr>
      <vt:lpstr>Snel inzicht in landelijke ontwikkelingen</vt:lpstr>
      <vt:lpstr>Data overzichtelijk weergeven</vt:lpstr>
      <vt:lpstr>Technische ondersteuning Webinars/online bijeenkomsten (STOWA)</vt:lpstr>
      <vt:lpstr>Ondersteuning Fieldlab</vt:lpstr>
      <vt:lpstr>In de pijplijn</vt:lpstr>
      <vt:lpstr>Onze wens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Waterhandjes</dc:title>
  <dc:creator>Bart van Eck</dc:creator>
  <cp:lastModifiedBy>Bart van Eck</cp:lastModifiedBy>
  <cp:revision>4</cp:revision>
  <dcterms:created xsi:type="dcterms:W3CDTF">2021-11-24T19:14:31Z</dcterms:created>
  <dcterms:modified xsi:type="dcterms:W3CDTF">2021-12-23T12:42:10Z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0x010100DA70D82932E8D44799DD1115620322B2</vt:lpwstr>
  </property>
</Properties>
</file>